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0" r:id="rId3"/>
    <p:sldId id="293" r:id="rId4"/>
    <p:sldId id="294" r:id="rId5"/>
    <p:sldId id="292" r:id="rId6"/>
    <p:sldId id="273" r:id="rId7"/>
    <p:sldId id="286" r:id="rId8"/>
    <p:sldId id="274" r:id="rId9"/>
    <p:sldId id="287" r:id="rId10"/>
    <p:sldId id="299" r:id="rId11"/>
    <p:sldId id="277" r:id="rId12"/>
    <p:sldId id="272" r:id="rId13"/>
    <p:sldId id="300" r:id="rId14"/>
    <p:sldId id="265" r:id="rId15"/>
    <p:sldId id="259" r:id="rId16"/>
    <p:sldId id="263" r:id="rId17"/>
    <p:sldId id="283" r:id="rId18"/>
    <p:sldId id="278" r:id="rId19"/>
    <p:sldId id="288" r:id="rId20"/>
    <p:sldId id="284" r:id="rId21"/>
    <p:sldId id="279" r:id="rId22"/>
    <p:sldId id="289" r:id="rId23"/>
    <p:sldId id="280" r:id="rId24"/>
    <p:sldId id="295" r:id="rId25"/>
    <p:sldId id="281" r:id="rId26"/>
    <p:sldId id="282" r:id="rId27"/>
    <p:sldId id="266" r:id="rId28"/>
    <p:sldId id="268" r:id="rId29"/>
    <p:sldId id="269" r:id="rId30"/>
    <p:sldId id="297" r:id="rId31"/>
    <p:sldId id="270" r:id="rId32"/>
    <p:sldId id="271" r:id="rId33"/>
    <p:sldId id="267" r:id="rId34"/>
    <p:sldId id="296" r:id="rId3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nna Cruz Campos Pontarolo" initials="MCC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74D55-65AF-4614-800F-7F227974E1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D45064-5991-4B9E-A68F-C8FBC3620692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de Operações e Processos</a:t>
          </a:r>
        </a:p>
      </dgm:t>
    </dgm:pt>
    <dgm:pt modelId="{F664EADA-55EA-4468-97E9-3F8629358117}" type="parTrans" cxnId="{378D87A6-6A4C-4AEA-818A-6D5C1635EFC4}">
      <dgm:prSet/>
      <dgm:spPr/>
      <dgm:t>
        <a:bodyPr/>
        <a:lstStyle/>
        <a:p>
          <a:endParaRPr lang="pt-BR" sz="2400"/>
        </a:p>
      </dgm:t>
    </dgm:pt>
    <dgm:pt modelId="{4DDC44BA-830E-4304-A56F-769842E3B3CF}" type="sibTrans" cxnId="{378D87A6-6A4C-4AEA-818A-6D5C1635EFC4}">
      <dgm:prSet/>
      <dgm:spPr/>
      <dgm:t>
        <a:bodyPr/>
        <a:lstStyle/>
        <a:p>
          <a:endParaRPr lang="pt-BR" sz="2400"/>
        </a:p>
      </dgm:t>
    </dgm:pt>
    <dgm:pt modelId="{83675F24-F3DE-42E9-8D73-DC52BBD67853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Logística</a:t>
          </a:r>
        </a:p>
      </dgm:t>
    </dgm:pt>
    <dgm:pt modelId="{AFEF4897-4346-4778-83D3-41012D26DFA0}" type="parTrans" cxnId="{E17BB400-DABF-445A-A9DC-C66FD3162571}">
      <dgm:prSet/>
      <dgm:spPr/>
      <dgm:t>
        <a:bodyPr/>
        <a:lstStyle/>
        <a:p>
          <a:endParaRPr lang="pt-BR" sz="2400"/>
        </a:p>
      </dgm:t>
    </dgm:pt>
    <dgm:pt modelId="{22992DCC-9A27-4D46-920E-B788006BAF5B}" type="sibTrans" cxnId="{E17BB400-DABF-445A-A9DC-C66FD3162571}">
      <dgm:prSet/>
      <dgm:spPr/>
      <dgm:t>
        <a:bodyPr/>
        <a:lstStyle/>
        <a:p>
          <a:endParaRPr lang="pt-BR" sz="2400"/>
        </a:p>
      </dgm:t>
    </dgm:pt>
    <dgm:pt modelId="{D3E8FC97-0915-488A-A9C9-CFE3F4E5DC43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Pesquisa Operacional</a:t>
          </a:r>
        </a:p>
      </dgm:t>
    </dgm:pt>
    <dgm:pt modelId="{7AA842B7-EDCE-4233-98DA-0D9DF56DC932}" type="parTrans" cxnId="{02F27549-BEF7-4C3C-8B48-8CA25C6C355F}">
      <dgm:prSet/>
      <dgm:spPr/>
      <dgm:t>
        <a:bodyPr/>
        <a:lstStyle/>
        <a:p>
          <a:endParaRPr lang="pt-BR" sz="2400"/>
        </a:p>
      </dgm:t>
    </dgm:pt>
    <dgm:pt modelId="{7FB904C7-5C7F-4670-9FFF-5B58D227A17B}" type="sibTrans" cxnId="{02F27549-BEF7-4C3C-8B48-8CA25C6C355F}">
      <dgm:prSet/>
      <dgm:spPr/>
      <dgm:t>
        <a:bodyPr/>
        <a:lstStyle/>
        <a:p>
          <a:endParaRPr lang="pt-BR" sz="2400"/>
        </a:p>
      </dgm:t>
    </dgm:pt>
    <dgm:pt modelId="{64FE46B1-7989-44B6-985C-E4B27FED9C00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da Qualidade</a:t>
          </a:r>
        </a:p>
      </dgm:t>
    </dgm:pt>
    <dgm:pt modelId="{E7C3561B-527C-452D-98FB-0BAE5A9AF452}" type="parTrans" cxnId="{7CB86156-957C-4B48-9CF6-8FB52F3E9120}">
      <dgm:prSet/>
      <dgm:spPr/>
      <dgm:t>
        <a:bodyPr/>
        <a:lstStyle/>
        <a:p>
          <a:endParaRPr lang="pt-BR" sz="2400"/>
        </a:p>
      </dgm:t>
    </dgm:pt>
    <dgm:pt modelId="{4921CC57-D2CD-4087-8F39-98A1A7C51B41}" type="sibTrans" cxnId="{7CB86156-957C-4B48-9CF6-8FB52F3E9120}">
      <dgm:prSet/>
      <dgm:spPr/>
      <dgm:t>
        <a:bodyPr/>
        <a:lstStyle/>
        <a:p>
          <a:endParaRPr lang="pt-BR" sz="2400"/>
        </a:p>
      </dgm:t>
    </dgm:pt>
    <dgm:pt modelId="{44A941E0-FB0C-4027-BBDF-C954CDE1CBBE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Organizacional</a:t>
          </a:r>
        </a:p>
      </dgm:t>
    </dgm:pt>
    <dgm:pt modelId="{C23F7DAB-87D1-4D98-AA54-9E5F30239E9C}" type="parTrans" cxnId="{562F9911-2857-43A4-927A-62C86C1F7E43}">
      <dgm:prSet/>
      <dgm:spPr/>
      <dgm:t>
        <a:bodyPr/>
        <a:lstStyle/>
        <a:p>
          <a:endParaRPr lang="pt-BR" sz="2400"/>
        </a:p>
      </dgm:t>
    </dgm:pt>
    <dgm:pt modelId="{5FBD7171-2A74-4B76-8867-DF7FEB66B539}" type="sibTrans" cxnId="{562F9911-2857-43A4-927A-62C86C1F7E43}">
      <dgm:prSet/>
      <dgm:spPr/>
      <dgm:t>
        <a:bodyPr/>
        <a:lstStyle/>
        <a:p>
          <a:endParaRPr lang="pt-BR" sz="2400"/>
        </a:p>
      </dgm:t>
    </dgm:pt>
    <dgm:pt modelId="{EFAB0753-829F-4FE4-9B53-661119D64AAD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Econômica</a:t>
          </a:r>
        </a:p>
      </dgm:t>
    </dgm:pt>
    <dgm:pt modelId="{FD8B129E-CB24-4311-8883-C9453E858D2E}" type="parTrans" cxnId="{6A864862-3ECD-4C18-AA2A-320D7F05C1AC}">
      <dgm:prSet/>
      <dgm:spPr/>
      <dgm:t>
        <a:bodyPr/>
        <a:lstStyle/>
        <a:p>
          <a:endParaRPr lang="pt-BR" sz="2400"/>
        </a:p>
      </dgm:t>
    </dgm:pt>
    <dgm:pt modelId="{B4244B7F-092A-4AD8-9D9E-4CD9CD713DA4}" type="sibTrans" cxnId="{6A864862-3ECD-4C18-AA2A-320D7F05C1AC}">
      <dgm:prSet/>
      <dgm:spPr/>
      <dgm:t>
        <a:bodyPr/>
        <a:lstStyle/>
        <a:p>
          <a:endParaRPr lang="pt-BR" sz="2400"/>
        </a:p>
      </dgm:t>
    </dgm:pt>
    <dgm:pt modelId="{4D10DF45-8751-445D-8BC8-0A54841F90E7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da Sustentabilidade</a:t>
          </a:r>
        </a:p>
      </dgm:t>
    </dgm:pt>
    <dgm:pt modelId="{F1572432-A5A1-4496-B3B1-8C87E5099078}" type="parTrans" cxnId="{0A305528-D9F9-4255-AA86-35760701E637}">
      <dgm:prSet/>
      <dgm:spPr/>
      <dgm:t>
        <a:bodyPr/>
        <a:lstStyle/>
        <a:p>
          <a:endParaRPr lang="pt-BR" sz="2400"/>
        </a:p>
      </dgm:t>
    </dgm:pt>
    <dgm:pt modelId="{F320FD5A-4D71-42BA-9E6C-7BC07F2C437F}" type="sibTrans" cxnId="{0A305528-D9F9-4255-AA86-35760701E637}">
      <dgm:prSet/>
      <dgm:spPr/>
      <dgm:t>
        <a:bodyPr/>
        <a:lstStyle/>
        <a:p>
          <a:endParaRPr lang="pt-BR" sz="2400"/>
        </a:p>
      </dgm:t>
    </dgm:pt>
    <dgm:pt modelId="{CF501531-9805-417D-9837-3F02BBC6E821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Educação para E.P.</a:t>
          </a:r>
        </a:p>
      </dgm:t>
    </dgm:pt>
    <dgm:pt modelId="{FCEA4359-C1C2-48F8-811E-84DD3A12464C}" type="parTrans" cxnId="{1A3DA0F9-AD85-47D7-BCA8-48970058EC7A}">
      <dgm:prSet/>
      <dgm:spPr/>
      <dgm:t>
        <a:bodyPr/>
        <a:lstStyle/>
        <a:p>
          <a:endParaRPr lang="pt-BR" sz="2400"/>
        </a:p>
      </dgm:t>
    </dgm:pt>
    <dgm:pt modelId="{E9B8EEB7-678A-47D6-8FCE-8D3BF8062985}" type="sibTrans" cxnId="{1A3DA0F9-AD85-47D7-BCA8-48970058EC7A}">
      <dgm:prSet/>
      <dgm:spPr/>
      <dgm:t>
        <a:bodyPr/>
        <a:lstStyle/>
        <a:p>
          <a:endParaRPr lang="pt-BR" sz="2400"/>
        </a:p>
      </dgm:t>
    </dgm:pt>
    <dgm:pt modelId="{7871DEAE-C035-4F40-A7E8-813738D7BA0F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Marianna Pontarolo e Mariana Brasil</a:t>
          </a:r>
        </a:p>
      </dgm:t>
    </dgm:pt>
    <dgm:pt modelId="{B6B75446-0FE2-4E95-A911-85204670D86F}" type="parTrans" cxnId="{28D1AE8B-E9A0-4381-BC0C-7897B2A29F34}">
      <dgm:prSet/>
      <dgm:spPr/>
      <dgm:t>
        <a:bodyPr/>
        <a:lstStyle/>
        <a:p>
          <a:endParaRPr lang="pt-BR" sz="1800"/>
        </a:p>
      </dgm:t>
    </dgm:pt>
    <dgm:pt modelId="{BC32E3B1-D7FA-42E0-94C2-1E75AA33A029}" type="sibTrans" cxnId="{28D1AE8B-E9A0-4381-BC0C-7897B2A29F34}">
      <dgm:prSet/>
      <dgm:spPr/>
      <dgm:t>
        <a:bodyPr/>
        <a:lstStyle/>
        <a:p>
          <a:endParaRPr lang="pt-BR" sz="1800"/>
        </a:p>
      </dgm:t>
    </dgm:pt>
    <dgm:pt modelId="{D5EB9D1E-CF71-4044-8DC5-FAF52475BA3F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Natália Veloso e Rafael Palhares</a:t>
          </a:r>
        </a:p>
      </dgm:t>
    </dgm:pt>
    <dgm:pt modelId="{6D322BD5-5645-4EE5-9132-C6F572A50CA4}" type="parTrans" cxnId="{2CB52280-CC1E-4DD7-9D07-2C1F1F008ED5}">
      <dgm:prSet/>
      <dgm:spPr/>
      <dgm:t>
        <a:bodyPr/>
        <a:lstStyle/>
        <a:p>
          <a:endParaRPr lang="pt-BR" sz="1800"/>
        </a:p>
      </dgm:t>
    </dgm:pt>
    <dgm:pt modelId="{171C1338-466E-4F24-BC7D-F797062DFF78}" type="sibTrans" cxnId="{2CB52280-CC1E-4DD7-9D07-2C1F1F008ED5}">
      <dgm:prSet/>
      <dgm:spPr/>
      <dgm:t>
        <a:bodyPr/>
        <a:lstStyle/>
        <a:p>
          <a:endParaRPr lang="pt-BR" sz="1800"/>
        </a:p>
      </dgm:t>
    </dgm:pt>
    <dgm:pt modelId="{63BE8FB3-60AF-4584-B949-FC502FD10D59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Lucas Ambrósio</a:t>
          </a:r>
        </a:p>
      </dgm:t>
    </dgm:pt>
    <dgm:pt modelId="{296E7B21-EB75-4873-913E-C5D3029B54A3}" type="parTrans" cxnId="{FC893CC6-6843-437F-8593-E49D1F0AB97D}">
      <dgm:prSet/>
      <dgm:spPr/>
      <dgm:t>
        <a:bodyPr/>
        <a:lstStyle/>
        <a:p>
          <a:endParaRPr lang="pt-BR" sz="1800"/>
        </a:p>
      </dgm:t>
    </dgm:pt>
    <dgm:pt modelId="{C62925CA-AF55-45A5-91BA-FD4E74C67BC5}" type="sibTrans" cxnId="{FC893CC6-6843-437F-8593-E49D1F0AB97D}">
      <dgm:prSet/>
      <dgm:spPr/>
      <dgm:t>
        <a:bodyPr/>
        <a:lstStyle/>
        <a:p>
          <a:endParaRPr lang="pt-BR" sz="1800"/>
        </a:p>
      </dgm:t>
    </dgm:pt>
    <dgm:pt modelId="{42C44F34-D60E-41B0-B2F1-84B54CE72732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do Produto</a:t>
          </a:r>
        </a:p>
      </dgm:t>
    </dgm:pt>
    <dgm:pt modelId="{0912CEBE-99B3-437C-BA56-0027167C4410}" type="parTrans" cxnId="{FB7313D6-4FF9-4B7F-A211-82176F6D6BFE}">
      <dgm:prSet/>
      <dgm:spPr/>
      <dgm:t>
        <a:bodyPr/>
        <a:lstStyle/>
        <a:p>
          <a:endParaRPr lang="pt-BR" sz="1800"/>
        </a:p>
      </dgm:t>
    </dgm:pt>
    <dgm:pt modelId="{F99E9DEF-0CD5-4CDB-990E-9912F480FB6F}" type="sibTrans" cxnId="{FB7313D6-4FF9-4B7F-A211-82176F6D6BFE}">
      <dgm:prSet/>
      <dgm:spPr/>
      <dgm:t>
        <a:bodyPr/>
        <a:lstStyle/>
        <a:p>
          <a:endParaRPr lang="pt-BR" sz="1800"/>
        </a:p>
      </dgm:t>
    </dgm:pt>
    <dgm:pt modelId="{1A255ED0-CA93-49DE-B787-9E555C9A7769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Mariana Brasil</a:t>
          </a:r>
        </a:p>
      </dgm:t>
    </dgm:pt>
    <dgm:pt modelId="{4294D097-6C9E-4CFF-89E9-DE86614A3FAA}" type="parTrans" cxnId="{FA3097BF-FBBC-4849-9F65-E6D4CB1AD4DB}">
      <dgm:prSet/>
      <dgm:spPr/>
      <dgm:t>
        <a:bodyPr/>
        <a:lstStyle/>
        <a:p>
          <a:endParaRPr lang="pt-BR" sz="1800"/>
        </a:p>
      </dgm:t>
    </dgm:pt>
    <dgm:pt modelId="{7FE6D935-DEC1-4711-8D31-5FAC983AAF38}" type="sibTrans" cxnId="{FA3097BF-FBBC-4849-9F65-E6D4CB1AD4DB}">
      <dgm:prSet/>
      <dgm:spPr/>
      <dgm:t>
        <a:bodyPr/>
        <a:lstStyle/>
        <a:p>
          <a:endParaRPr lang="pt-BR" sz="1800"/>
        </a:p>
      </dgm:t>
    </dgm:pt>
    <dgm:pt modelId="{0A0FC2D3-9658-4195-9277-3140677A068B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Lucas Ambrósio, Luciana Torres, Natália Veloso, Rafael Palhares, Paulo Ricardo  e Marianna Pontarolo</a:t>
          </a:r>
        </a:p>
      </dgm:t>
    </dgm:pt>
    <dgm:pt modelId="{B7C91B03-E8EB-489B-9706-1D1227E733A8}" type="parTrans" cxnId="{AD4D4778-3B16-4546-AA93-98D97835488B}">
      <dgm:prSet/>
      <dgm:spPr/>
      <dgm:t>
        <a:bodyPr/>
        <a:lstStyle/>
        <a:p>
          <a:endParaRPr lang="pt-BR" sz="1800"/>
        </a:p>
      </dgm:t>
    </dgm:pt>
    <dgm:pt modelId="{DEC0705C-4D82-4554-BBFF-DDFF907B58F4}" type="sibTrans" cxnId="{AD4D4778-3B16-4546-AA93-98D97835488B}">
      <dgm:prSet/>
      <dgm:spPr/>
      <dgm:t>
        <a:bodyPr/>
        <a:lstStyle/>
        <a:p>
          <a:endParaRPr lang="pt-BR" sz="1800"/>
        </a:p>
      </dgm:t>
    </dgm:pt>
    <dgm:pt modelId="{30D8AADB-D169-43E7-B51A-DCF4B9D42476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Tiago Saraiva</a:t>
          </a:r>
        </a:p>
      </dgm:t>
    </dgm:pt>
    <dgm:pt modelId="{E8054D1F-7FD3-430E-A6ED-C23954229E54}" type="parTrans" cxnId="{8C514FE5-0FD0-4AFD-9309-F6150F4B97DE}">
      <dgm:prSet/>
      <dgm:spPr/>
      <dgm:t>
        <a:bodyPr/>
        <a:lstStyle/>
        <a:p>
          <a:endParaRPr lang="pt-BR" sz="1800"/>
        </a:p>
      </dgm:t>
    </dgm:pt>
    <dgm:pt modelId="{D9FC40D7-79A5-4504-9BB8-2F9301113175}" type="sibTrans" cxnId="{8C514FE5-0FD0-4AFD-9309-F6150F4B97DE}">
      <dgm:prSet/>
      <dgm:spPr/>
      <dgm:t>
        <a:bodyPr/>
        <a:lstStyle/>
        <a:p>
          <a:endParaRPr lang="pt-BR" sz="1800"/>
        </a:p>
      </dgm:t>
    </dgm:pt>
    <dgm:pt modelId="{0B9924FD-7433-48FB-A90B-C7CB55B9E815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do Trabalho</a:t>
          </a:r>
        </a:p>
      </dgm:t>
    </dgm:pt>
    <dgm:pt modelId="{61CA5E38-EB2A-4617-882E-8C3ED4852B0F}" type="parTrans" cxnId="{28434A2A-AF45-4630-A6C0-037250767436}">
      <dgm:prSet/>
      <dgm:spPr/>
      <dgm:t>
        <a:bodyPr/>
        <a:lstStyle/>
        <a:p>
          <a:endParaRPr lang="pt-BR" sz="1800"/>
        </a:p>
      </dgm:t>
    </dgm:pt>
    <dgm:pt modelId="{AB0CD993-41DC-4829-9F84-BC7DC983CF5B}" type="sibTrans" cxnId="{28434A2A-AF45-4630-A6C0-037250767436}">
      <dgm:prSet/>
      <dgm:spPr/>
      <dgm:t>
        <a:bodyPr/>
        <a:lstStyle/>
        <a:p>
          <a:endParaRPr lang="pt-BR" sz="1800"/>
        </a:p>
      </dgm:t>
    </dgm:pt>
    <dgm:pt modelId="{4C43B4B8-3959-4CA9-A4FD-4EDEF543C63C}">
      <dgm:prSet phldrT="[Texto]" custT="1"/>
      <dgm:spPr/>
      <dgm:t>
        <a:bodyPr/>
        <a:lstStyle/>
        <a:p>
          <a:r>
            <a:rPr lang="pt-BR" sz="1400" dirty="0" err="1">
              <a:latin typeface="Tw Cen MT" panose="020B0602020104020603" pitchFamily="34" charset="0"/>
            </a:rPr>
            <a:t>Sileide</a:t>
          </a:r>
          <a:r>
            <a:rPr lang="pt-BR" sz="1400" dirty="0">
              <a:latin typeface="Tw Cen MT" panose="020B0602020104020603" pitchFamily="34" charset="0"/>
            </a:rPr>
            <a:t> de Oliveira </a:t>
          </a:r>
        </a:p>
      </dgm:t>
    </dgm:pt>
    <dgm:pt modelId="{D8FA3F6C-954B-4520-8E5A-258B230DEA32}" type="parTrans" cxnId="{58FA6C49-DA9B-4CFA-84DD-9BC87C4DDDB4}">
      <dgm:prSet/>
      <dgm:spPr/>
      <dgm:t>
        <a:bodyPr/>
        <a:lstStyle/>
        <a:p>
          <a:endParaRPr lang="pt-BR" sz="1800"/>
        </a:p>
      </dgm:t>
    </dgm:pt>
    <dgm:pt modelId="{9E2581CD-69BC-4176-9CC5-D96F382FD501}" type="sibTrans" cxnId="{58FA6C49-DA9B-4CFA-84DD-9BC87C4DDDB4}">
      <dgm:prSet/>
      <dgm:spPr/>
      <dgm:t>
        <a:bodyPr/>
        <a:lstStyle/>
        <a:p>
          <a:endParaRPr lang="pt-BR" sz="1800"/>
        </a:p>
      </dgm:t>
    </dgm:pt>
    <dgm:pt modelId="{26A13D81-21D7-4F28-8C8A-4521C057EAE7}">
      <dgm:prSet phldrT="[Texto]" custT="1"/>
      <dgm:spPr/>
      <dgm:t>
        <a:bodyPr/>
        <a:lstStyle/>
        <a:p>
          <a:r>
            <a:rPr lang="pt-BR" sz="1400" dirty="0" err="1">
              <a:latin typeface="Tw Cen MT" panose="020B0602020104020603" pitchFamily="34" charset="0"/>
            </a:rPr>
            <a:t>Roselene</a:t>
          </a:r>
          <a:r>
            <a:rPr lang="pt-BR" sz="1400" dirty="0">
              <a:latin typeface="Tw Cen MT" panose="020B0602020104020603" pitchFamily="34" charset="0"/>
            </a:rPr>
            <a:t> Lucena</a:t>
          </a:r>
        </a:p>
      </dgm:t>
    </dgm:pt>
    <dgm:pt modelId="{C1078CE2-89A1-4241-B13D-594A9267A990}" type="parTrans" cxnId="{A1C51845-0788-453E-AF0C-37A971C807BB}">
      <dgm:prSet/>
      <dgm:spPr/>
      <dgm:t>
        <a:bodyPr/>
        <a:lstStyle/>
        <a:p>
          <a:endParaRPr lang="pt-BR" sz="1800"/>
        </a:p>
      </dgm:t>
    </dgm:pt>
    <dgm:pt modelId="{9BA32777-92A4-4F87-8905-AC2336AEC5A6}" type="sibTrans" cxnId="{A1C51845-0788-453E-AF0C-37A971C807BB}">
      <dgm:prSet/>
      <dgm:spPr/>
      <dgm:t>
        <a:bodyPr/>
        <a:lstStyle/>
        <a:p>
          <a:endParaRPr lang="pt-BR" sz="1800"/>
        </a:p>
      </dgm:t>
    </dgm:pt>
    <dgm:pt modelId="{5540524D-2AEF-436A-9B0F-807FD153A45E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Natália Veloso e Marianna Pontarolo</a:t>
          </a:r>
        </a:p>
      </dgm:t>
    </dgm:pt>
    <dgm:pt modelId="{59CF83B9-5EA2-47C4-94B3-23C46FC1D22B}" type="parTrans" cxnId="{222B2382-88F4-4CF1-BE21-5D9615787071}">
      <dgm:prSet/>
      <dgm:spPr/>
      <dgm:t>
        <a:bodyPr/>
        <a:lstStyle/>
        <a:p>
          <a:endParaRPr lang="pt-BR" sz="1800"/>
        </a:p>
      </dgm:t>
    </dgm:pt>
    <dgm:pt modelId="{7F274171-7E57-407B-B187-0CC49EB0CE97}" type="sibTrans" cxnId="{222B2382-88F4-4CF1-BE21-5D9615787071}">
      <dgm:prSet/>
      <dgm:spPr/>
      <dgm:t>
        <a:bodyPr/>
        <a:lstStyle/>
        <a:p>
          <a:endParaRPr lang="pt-BR" sz="1800"/>
        </a:p>
      </dgm:t>
    </dgm:pt>
    <dgm:pt modelId="{1A7FC09A-2FCF-47E2-AB8B-53B3DD7EF5E7}">
      <dgm:prSet phldrT="[Texto]" custT="1"/>
      <dgm:spPr/>
      <dgm:t>
        <a:bodyPr/>
        <a:lstStyle/>
        <a:p>
          <a:r>
            <a:rPr lang="pt-BR" sz="1400" dirty="0" err="1">
              <a:latin typeface="Tw Cen MT" panose="020B0602020104020603" pitchFamily="34" charset="0"/>
            </a:rPr>
            <a:t>Annyelly</a:t>
          </a:r>
          <a:r>
            <a:rPr lang="pt-BR" sz="1400" dirty="0">
              <a:latin typeface="Tw Cen MT" panose="020B0602020104020603" pitchFamily="34" charset="0"/>
            </a:rPr>
            <a:t>, Paulo Ricardo e Luciana Torres</a:t>
          </a:r>
        </a:p>
      </dgm:t>
    </dgm:pt>
    <dgm:pt modelId="{81D2C920-2DAE-4CD3-A575-336761CC29D6}" type="sibTrans" cxnId="{D26863D7-7119-4744-968C-E22BAB2E2864}">
      <dgm:prSet/>
      <dgm:spPr/>
      <dgm:t>
        <a:bodyPr/>
        <a:lstStyle/>
        <a:p>
          <a:endParaRPr lang="pt-BR" sz="1800"/>
        </a:p>
      </dgm:t>
    </dgm:pt>
    <dgm:pt modelId="{7BB199D0-406D-4EBE-9BD6-4A6E62F93101}" type="parTrans" cxnId="{D26863D7-7119-4744-968C-E22BAB2E2864}">
      <dgm:prSet/>
      <dgm:spPr/>
      <dgm:t>
        <a:bodyPr/>
        <a:lstStyle/>
        <a:p>
          <a:endParaRPr lang="pt-BR" sz="1800"/>
        </a:p>
      </dgm:t>
    </dgm:pt>
    <dgm:pt modelId="{ABF4031E-F865-4AB0-A94B-8AA736873C46}" type="pres">
      <dgm:prSet presAssocID="{C6074D55-65AF-4614-800F-7F227974E13F}" presName="Name0" presStyleCnt="0">
        <dgm:presLayoutVars>
          <dgm:dir/>
          <dgm:animLvl val="lvl"/>
          <dgm:resizeHandles val="exact"/>
        </dgm:presLayoutVars>
      </dgm:prSet>
      <dgm:spPr/>
    </dgm:pt>
    <dgm:pt modelId="{6FA01581-1B59-4D32-B123-8B5E0D91A97E}" type="pres">
      <dgm:prSet presAssocID="{7ED45064-5991-4B9E-A68F-C8FBC3620692}" presName="linNode" presStyleCnt="0"/>
      <dgm:spPr/>
    </dgm:pt>
    <dgm:pt modelId="{808CD38B-E662-42B4-A682-0501B7A3D2E2}" type="pres">
      <dgm:prSet presAssocID="{7ED45064-5991-4B9E-A68F-C8FBC3620692}" presName="parentText" presStyleLbl="node1" presStyleIdx="0" presStyleCnt="10" custScaleX="94471">
        <dgm:presLayoutVars>
          <dgm:chMax val="1"/>
          <dgm:bulletEnabled val="1"/>
        </dgm:presLayoutVars>
      </dgm:prSet>
      <dgm:spPr/>
    </dgm:pt>
    <dgm:pt modelId="{CF7F5962-D8E0-43B3-A406-B67443CB1BA5}" type="pres">
      <dgm:prSet presAssocID="{7ED45064-5991-4B9E-A68F-C8FBC3620692}" presName="descendantText" presStyleLbl="alignAccFollowNode1" presStyleIdx="0" presStyleCnt="10">
        <dgm:presLayoutVars>
          <dgm:bulletEnabled val="1"/>
        </dgm:presLayoutVars>
      </dgm:prSet>
      <dgm:spPr/>
    </dgm:pt>
    <dgm:pt modelId="{7EC77421-B47A-41AC-824D-3BD24F91E354}" type="pres">
      <dgm:prSet presAssocID="{4DDC44BA-830E-4304-A56F-769842E3B3CF}" presName="sp" presStyleCnt="0"/>
      <dgm:spPr/>
    </dgm:pt>
    <dgm:pt modelId="{7973A407-63FE-42F4-92A3-54064BA80526}" type="pres">
      <dgm:prSet presAssocID="{83675F24-F3DE-42E9-8D73-DC52BBD67853}" presName="linNode" presStyleCnt="0"/>
      <dgm:spPr/>
    </dgm:pt>
    <dgm:pt modelId="{5C40AE1F-BC84-4E1E-9072-149B004372F5}" type="pres">
      <dgm:prSet presAssocID="{83675F24-F3DE-42E9-8D73-DC52BBD67853}" presName="parentText" presStyleLbl="node1" presStyleIdx="1" presStyleCnt="10" custScaleX="94471">
        <dgm:presLayoutVars>
          <dgm:chMax val="1"/>
          <dgm:bulletEnabled val="1"/>
        </dgm:presLayoutVars>
      </dgm:prSet>
      <dgm:spPr/>
    </dgm:pt>
    <dgm:pt modelId="{1DC22D99-FC3A-44ED-865F-E242DA18ED5B}" type="pres">
      <dgm:prSet presAssocID="{83675F24-F3DE-42E9-8D73-DC52BBD67853}" presName="descendantText" presStyleLbl="alignAccFollowNode1" presStyleIdx="1" presStyleCnt="10">
        <dgm:presLayoutVars>
          <dgm:bulletEnabled val="1"/>
        </dgm:presLayoutVars>
      </dgm:prSet>
      <dgm:spPr/>
    </dgm:pt>
    <dgm:pt modelId="{414B3E57-557E-499C-B6F8-F7E59073F59D}" type="pres">
      <dgm:prSet presAssocID="{22992DCC-9A27-4D46-920E-B788006BAF5B}" presName="sp" presStyleCnt="0"/>
      <dgm:spPr/>
    </dgm:pt>
    <dgm:pt modelId="{C61C6C7E-B067-471D-B28D-7591F33CFE12}" type="pres">
      <dgm:prSet presAssocID="{D3E8FC97-0915-488A-A9C9-CFE3F4E5DC43}" presName="linNode" presStyleCnt="0"/>
      <dgm:spPr/>
    </dgm:pt>
    <dgm:pt modelId="{9DCF8C52-507A-4D79-9EA2-525438CE2B07}" type="pres">
      <dgm:prSet presAssocID="{D3E8FC97-0915-488A-A9C9-CFE3F4E5DC43}" presName="parentText" presStyleLbl="node1" presStyleIdx="2" presStyleCnt="10" custScaleX="94471">
        <dgm:presLayoutVars>
          <dgm:chMax val="1"/>
          <dgm:bulletEnabled val="1"/>
        </dgm:presLayoutVars>
      </dgm:prSet>
      <dgm:spPr/>
    </dgm:pt>
    <dgm:pt modelId="{10DD2BF7-317F-4F26-8E54-D9082E1FF167}" type="pres">
      <dgm:prSet presAssocID="{D3E8FC97-0915-488A-A9C9-CFE3F4E5DC43}" presName="descendantText" presStyleLbl="alignAccFollowNode1" presStyleIdx="2" presStyleCnt="10">
        <dgm:presLayoutVars>
          <dgm:bulletEnabled val="1"/>
        </dgm:presLayoutVars>
      </dgm:prSet>
      <dgm:spPr/>
    </dgm:pt>
    <dgm:pt modelId="{4DA6904E-9191-410E-B934-CE8B18923817}" type="pres">
      <dgm:prSet presAssocID="{7FB904C7-5C7F-4670-9FFF-5B58D227A17B}" presName="sp" presStyleCnt="0"/>
      <dgm:spPr/>
    </dgm:pt>
    <dgm:pt modelId="{00E36FC1-AA1F-4D86-A47C-293DF1F299E7}" type="pres">
      <dgm:prSet presAssocID="{64FE46B1-7989-44B6-985C-E4B27FED9C00}" presName="linNode" presStyleCnt="0"/>
      <dgm:spPr/>
    </dgm:pt>
    <dgm:pt modelId="{33F0127B-FAB4-4677-BEFB-A4D2DDDE06F4}" type="pres">
      <dgm:prSet presAssocID="{64FE46B1-7989-44B6-985C-E4B27FED9C00}" presName="parentText" presStyleLbl="node1" presStyleIdx="3" presStyleCnt="10" custScaleX="94471">
        <dgm:presLayoutVars>
          <dgm:chMax val="1"/>
          <dgm:bulletEnabled val="1"/>
        </dgm:presLayoutVars>
      </dgm:prSet>
      <dgm:spPr/>
    </dgm:pt>
    <dgm:pt modelId="{6CE830C8-7645-475A-936C-109C3F7BF0CD}" type="pres">
      <dgm:prSet presAssocID="{64FE46B1-7989-44B6-985C-E4B27FED9C00}" presName="descendantText" presStyleLbl="alignAccFollowNode1" presStyleIdx="3" presStyleCnt="10">
        <dgm:presLayoutVars>
          <dgm:bulletEnabled val="1"/>
        </dgm:presLayoutVars>
      </dgm:prSet>
      <dgm:spPr/>
    </dgm:pt>
    <dgm:pt modelId="{877BC866-032F-4E04-BECD-33DDB15A9382}" type="pres">
      <dgm:prSet presAssocID="{4921CC57-D2CD-4087-8F39-98A1A7C51B41}" presName="sp" presStyleCnt="0"/>
      <dgm:spPr/>
    </dgm:pt>
    <dgm:pt modelId="{4D3637E2-8C45-4F2B-B920-4C6B4EFEF654}" type="pres">
      <dgm:prSet presAssocID="{42C44F34-D60E-41B0-B2F1-84B54CE72732}" presName="linNode" presStyleCnt="0"/>
      <dgm:spPr/>
    </dgm:pt>
    <dgm:pt modelId="{BE855948-2056-4858-BCD5-DA4AF16B2B4A}" type="pres">
      <dgm:prSet presAssocID="{42C44F34-D60E-41B0-B2F1-84B54CE72732}" presName="parentText" presStyleLbl="node1" presStyleIdx="4" presStyleCnt="10" custScaleX="94471">
        <dgm:presLayoutVars>
          <dgm:chMax val="1"/>
          <dgm:bulletEnabled val="1"/>
        </dgm:presLayoutVars>
      </dgm:prSet>
      <dgm:spPr/>
    </dgm:pt>
    <dgm:pt modelId="{BA9D59C5-103D-4ACA-9AB2-C6170986C817}" type="pres">
      <dgm:prSet presAssocID="{42C44F34-D60E-41B0-B2F1-84B54CE72732}" presName="descendantText" presStyleLbl="alignAccFollowNode1" presStyleIdx="4" presStyleCnt="10">
        <dgm:presLayoutVars>
          <dgm:bulletEnabled val="1"/>
        </dgm:presLayoutVars>
      </dgm:prSet>
      <dgm:spPr/>
    </dgm:pt>
    <dgm:pt modelId="{F8D74A5E-F624-420B-BDB4-E23B66DEF6D3}" type="pres">
      <dgm:prSet presAssocID="{F99E9DEF-0CD5-4CDB-990E-9912F480FB6F}" presName="sp" presStyleCnt="0"/>
      <dgm:spPr/>
    </dgm:pt>
    <dgm:pt modelId="{07A3B328-528F-4A7A-9FF4-8102575688E3}" type="pres">
      <dgm:prSet presAssocID="{44A941E0-FB0C-4027-BBDF-C954CDE1CBBE}" presName="linNode" presStyleCnt="0"/>
      <dgm:spPr/>
    </dgm:pt>
    <dgm:pt modelId="{416ED5F1-B634-4FBB-AC1F-EDC7318D631A}" type="pres">
      <dgm:prSet presAssocID="{44A941E0-FB0C-4027-BBDF-C954CDE1CBBE}" presName="parentText" presStyleLbl="node1" presStyleIdx="5" presStyleCnt="10" custScaleX="94471">
        <dgm:presLayoutVars>
          <dgm:chMax val="1"/>
          <dgm:bulletEnabled val="1"/>
        </dgm:presLayoutVars>
      </dgm:prSet>
      <dgm:spPr/>
    </dgm:pt>
    <dgm:pt modelId="{A69DC331-73AE-4C81-8853-9D01B090D23E}" type="pres">
      <dgm:prSet presAssocID="{44A941E0-FB0C-4027-BBDF-C954CDE1CBBE}" presName="descendantText" presStyleLbl="alignAccFollowNode1" presStyleIdx="5" presStyleCnt="10">
        <dgm:presLayoutVars>
          <dgm:bulletEnabled val="1"/>
        </dgm:presLayoutVars>
      </dgm:prSet>
      <dgm:spPr/>
    </dgm:pt>
    <dgm:pt modelId="{1330437E-5924-499F-B8F2-3CFF3E040745}" type="pres">
      <dgm:prSet presAssocID="{5FBD7171-2A74-4B76-8867-DF7FEB66B539}" presName="sp" presStyleCnt="0"/>
      <dgm:spPr/>
    </dgm:pt>
    <dgm:pt modelId="{07401258-BFBE-43BC-B3A0-F94FC73237B0}" type="pres">
      <dgm:prSet presAssocID="{EFAB0753-829F-4FE4-9B53-661119D64AAD}" presName="linNode" presStyleCnt="0"/>
      <dgm:spPr/>
    </dgm:pt>
    <dgm:pt modelId="{D7F60D93-C047-41CA-AD9F-FF42518A2C4D}" type="pres">
      <dgm:prSet presAssocID="{EFAB0753-829F-4FE4-9B53-661119D64AAD}" presName="parentText" presStyleLbl="node1" presStyleIdx="6" presStyleCnt="10" custScaleX="94471">
        <dgm:presLayoutVars>
          <dgm:chMax val="1"/>
          <dgm:bulletEnabled val="1"/>
        </dgm:presLayoutVars>
      </dgm:prSet>
      <dgm:spPr/>
    </dgm:pt>
    <dgm:pt modelId="{BEF9572D-7CFB-4992-A950-50113A78E8DD}" type="pres">
      <dgm:prSet presAssocID="{EFAB0753-829F-4FE4-9B53-661119D64AAD}" presName="descendantText" presStyleLbl="alignAccFollowNode1" presStyleIdx="6" presStyleCnt="10">
        <dgm:presLayoutVars>
          <dgm:bulletEnabled val="1"/>
        </dgm:presLayoutVars>
      </dgm:prSet>
      <dgm:spPr/>
    </dgm:pt>
    <dgm:pt modelId="{B9999C0B-16B9-4707-8B31-F2016756762C}" type="pres">
      <dgm:prSet presAssocID="{B4244B7F-092A-4AD8-9D9E-4CD9CD713DA4}" presName="sp" presStyleCnt="0"/>
      <dgm:spPr/>
    </dgm:pt>
    <dgm:pt modelId="{50853C00-05EB-4EE4-8305-C2A287443A9B}" type="pres">
      <dgm:prSet presAssocID="{0B9924FD-7433-48FB-A90B-C7CB55B9E815}" presName="linNode" presStyleCnt="0"/>
      <dgm:spPr/>
    </dgm:pt>
    <dgm:pt modelId="{A2757196-3B16-4B30-9FC4-B4D62A7BD816}" type="pres">
      <dgm:prSet presAssocID="{0B9924FD-7433-48FB-A90B-C7CB55B9E815}" presName="parentText" presStyleLbl="node1" presStyleIdx="7" presStyleCnt="10" custScaleX="94471">
        <dgm:presLayoutVars>
          <dgm:chMax val="1"/>
          <dgm:bulletEnabled val="1"/>
        </dgm:presLayoutVars>
      </dgm:prSet>
      <dgm:spPr/>
    </dgm:pt>
    <dgm:pt modelId="{F221A832-BF4A-431F-AAF9-62FE0A553F62}" type="pres">
      <dgm:prSet presAssocID="{0B9924FD-7433-48FB-A90B-C7CB55B9E815}" presName="descendantText" presStyleLbl="alignAccFollowNode1" presStyleIdx="7" presStyleCnt="10">
        <dgm:presLayoutVars>
          <dgm:bulletEnabled val="1"/>
        </dgm:presLayoutVars>
      </dgm:prSet>
      <dgm:spPr/>
    </dgm:pt>
    <dgm:pt modelId="{7FC2F38A-CB8F-46D1-A65F-672D744489F5}" type="pres">
      <dgm:prSet presAssocID="{AB0CD993-41DC-4829-9F84-BC7DC983CF5B}" presName="sp" presStyleCnt="0"/>
      <dgm:spPr/>
    </dgm:pt>
    <dgm:pt modelId="{C000F840-27A2-45B9-8AED-E5DF2DC072FE}" type="pres">
      <dgm:prSet presAssocID="{4D10DF45-8751-445D-8BC8-0A54841F90E7}" presName="linNode" presStyleCnt="0"/>
      <dgm:spPr/>
    </dgm:pt>
    <dgm:pt modelId="{D8C6D3BF-DF44-4142-AB30-6E345392FE0A}" type="pres">
      <dgm:prSet presAssocID="{4D10DF45-8751-445D-8BC8-0A54841F90E7}" presName="parentText" presStyleLbl="node1" presStyleIdx="8" presStyleCnt="10" custScaleX="94471">
        <dgm:presLayoutVars>
          <dgm:chMax val="1"/>
          <dgm:bulletEnabled val="1"/>
        </dgm:presLayoutVars>
      </dgm:prSet>
      <dgm:spPr/>
    </dgm:pt>
    <dgm:pt modelId="{EC05AEE4-AE16-4B75-968F-4EA48DA6A35B}" type="pres">
      <dgm:prSet presAssocID="{4D10DF45-8751-445D-8BC8-0A54841F90E7}" presName="descendantText" presStyleLbl="alignAccFollowNode1" presStyleIdx="8" presStyleCnt="10">
        <dgm:presLayoutVars>
          <dgm:bulletEnabled val="1"/>
        </dgm:presLayoutVars>
      </dgm:prSet>
      <dgm:spPr/>
    </dgm:pt>
    <dgm:pt modelId="{8178AB33-8025-4849-9C74-3309E6AE731D}" type="pres">
      <dgm:prSet presAssocID="{F320FD5A-4D71-42BA-9E6C-7BC07F2C437F}" presName="sp" presStyleCnt="0"/>
      <dgm:spPr/>
    </dgm:pt>
    <dgm:pt modelId="{EA10E801-ACB0-4ACC-81AF-03F0D6894D41}" type="pres">
      <dgm:prSet presAssocID="{CF501531-9805-417D-9837-3F02BBC6E821}" presName="linNode" presStyleCnt="0"/>
      <dgm:spPr/>
    </dgm:pt>
    <dgm:pt modelId="{2DF1C9DF-DA06-41B3-964B-FBEE914A68E2}" type="pres">
      <dgm:prSet presAssocID="{CF501531-9805-417D-9837-3F02BBC6E821}" presName="parentText" presStyleLbl="node1" presStyleIdx="9" presStyleCnt="10" custScaleX="94471" custLinFactNeighborY="2962">
        <dgm:presLayoutVars>
          <dgm:chMax val="1"/>
          <dgm:bulletEnabled val="1"/>
        </dgm:presLayoutVars>
      </dgm:prSet>
      <dgm:spPr/>
    </dgm:pt>
    <dgm:pt modelId="{445B0429-A96E-4920-B326-A94EBE6FD558}" type="pres">
      <dgm:prSet presAssocID="{CF501531-9805-417D-9837-3F02BBC6E821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E17BB400-DABF-445A-A9DC-C66FD3162571}" srcId="{C6074D55-65AF-4614-800F-7F227974E13F}" destId="{83675F24-F3DE-42E9-8D73-DC52BBD67853}" srcOrd="1" destOrd="0" parTransId="{AFEF4897-4346-4778-83D3-41012D26DFA0}" sibTransId="{22992DCC-9A27-4D46-920E-B788006BAF5B}"/>
    <dgm:cxn modelId="{E8D7D700-C627-4C0C-823F-F371B3FA6358}" type="presOf" srcId="{42C44F34-D60E-41B0-B2F1-84B54CE72732}" destId="{BE855948-2056-4858-BCD5-DA4AF16B2B4A}" srcOrd="0" destOrd="0" presId="urn:microsoft.com/office/officeart/2005/8/layout/vList5"/>
    <dgm:cxn modelId="{7BD13805-C852-46A3-8DDD-CD113678D3E0}" type="presOf" srcId="{0B9924FD-7433-48FB-A90B-C7CB55B9E815}" destId="{A2757196-3B16-4B30-9FC4-B4D62A7BD816}" srcOrd="0" destOrd="0" presId="urn:microsoft.com/office/officeart/2005/8/layout/vList5"/>
    <dgm:cxn modelId="{94F93810-B41D-4101-AEA9-57BEDEBC4157}" type="presOf" srcId="{30D8AADB-D169-43E7-B51A-DCF4B9D42476}" destId="{BEF9572D-7CFB-4992-A950-50113A78E8DD}" srcOrd="0" destOrd="0" presId="urn:microsoft.com/office/officeart/2005/8/layout/vList5"/>
    <dgm:cxn modelId="{562F9911-2857-43A4-927A-62C86C1F7E43}" srcId="{C6074D55-65AF-4614-800F-7F227974E13F}" destId="{44A941E0-FB0C-4027-BBDF-C954CDE1CBBE}" srcOrd="5" destOrd="0" parTransId="{C23F7DAB-87D1-4D98-AA54-9E5F30239E9C}" sibTransId="{5FBD7171-2A74-4B76-8867-DF7FEB66B539}"/>
    <dgm:cxn modelId="{0A305528-D9F9-4255-AA86-35760701E637}" srcId="{C6074D55-65AF-4614-800F-7F227974E13F}" destId="{4D10DF45-8751-445D-8BC8-0A54841F90E7}" srcOrd="8" destOrd="0" parTransId="{F1572432-A5A1-4496-B3B1-8C87E5099078}" sibTransId="{F320FD5A-4D71-42BA-9E6C-7BC07F2C437F}"/>
    <dgm:cxn modelId="{28434A2A-AF45-4630-A6C0-037250767436}" srcId="{C6074D55-65AF-4614-800F-7F227974E13F}" destId="{0B9924FD-7433-48FB-A90B-C7CB55B9E815}" srcOrd="7" destOrd="0" parTransId="{61CA5E38-EB2A-4617-882E-8C3ED4852B0F}" sibTransId="{AB0CD993-41DC-4829-9F84-BC7DC983CF5B}"/>
    <dgm:cxn modelId="{34E84C33-E9D6-4D74-89FE-A52DED5F21B3}" type="presOf" srcId="{1A7FC09A-2FCF-47E2-AB8B-53B3DD7EF5E7}" destId="{CF7F5962-D8E0-43B3-A406-B67443CB1BA5}" srcOrd="0" destOrd="0" presId="urn:microsoft.com/office/officeart/2005/8/layout/vList5"/>
    <dgm:cxn modelId="{BED0B736-E9BC-4F9B-9ACE-26B4EDD7B19A}" type="presOf" srcId="{4D10DF45-8751-445D-8BC8-0A54841F90E7}" destId="{D8C6D3BF-DF44-4142-AB30-6E345392FE0A}" srcOrd="0" destOrd="0" presId="urn:microsoft.com/office/officeart/2005/8/layout/vList5"/>
    <dgm:cxn modelId="{6A864862-3ECD-4C18-AA2A-320D7F05C1AC}" srcId="{C6074D55-65AF-4614-800F-7F227974E13F}" destId="{EFAB0753-829F-4FE4-9B53-661119D64AAD}" srcOrd="6" destOrd="0" parTransId="{FD8B129E-CB24-4311-8883-C9453E858D2E}" sibTransId="{B4244B7F-092A-4AD8-9D9E-4CD9CD713DA4}"/>
    <dgm:cxn modelId="{A1C51845-0788-453E-AF0C-37A971C807BB}" srcId="{4D10DF45-8751-445D-8BC8-0A54841F90E7}" destId="{26A13D81-21D7-4F28-8C8A-4521C057EAE7}" srcOrd="0" destOrd="0" parTransId="{C1078CE2-89A1-4241-B13D-594A9267A990}" sibTransId="{9BA32777-92A4-4F87-8905-AC2336AEC5A6}"/>
    <dgm:cxn modelId="{58FA6C49-DA9B-4CFA-84DD-9BC87C4DDDB4}" srcId="{0B9924FD-7433-48FB-A90B-C7CB55B9E815}" destId="{4C43B4B8-3959-4CA9-A4FD-4EDEF543C63C}" srcOrd="0" destOrd="0" parTransId="{D8FA3F6C-954B-4520-8E5A-258B230DEA32}" sibTransId="{9E2581CD-69BC-4176-9CC5-D96F382FD501}"/>
    <dgm:cxn modelId="{02F27549-BEF7-4C3C-8B48-8CA25C6C355F}" srcId="{C6074D55-65AF-4614-800F-7F227974E13F}" destId="{D3E8FC97-0915-488A-A9C9-CFE3F4E5DC43}" srcOrd="2" destOrd="0" parTransId="{7AA842B7-EDCE-4233-98DA-0D9DF56DC932}" sibTransId="{7FB904C7-5C7F-4670-9FFF-5B58D227A17B}"/>
    <dgm:cxn modelId="{C731574A-2802-4D83-84DB-E56DD7A2A9EE}" type="presOf" srcId="{D5EB9D1E-CF71-4044-8DC5-FAF52475BA3F}" destId="{10DD2BF7-317F-4F26-8E54-D9082E1FF167}" srcOrd="0" destOrd="0" presId="urn:microsoft.com/office/officeart/2005/8/layout/vList5"/>
    <dgm:cxn modelId="{13E5436E-8BDF-4C94-AE98-B040CD992E2E}" type="presOf" srcId="{C6074D55-65AF-4614-800F-7F227974E13F}" destId="{ABF4031E-F865-4AB0-A94B-8AA736873C46}" srcOrd="0" destOrd="0" presId="urn:microsoft.com/office/officeart/2005/8/layout/vList5"/>
    <dgm:cxn modelId="{7CB86156-957C-4B48-9CF6-8FB52F3E9120}" srcId="{C6074D55-65AF-4614-800F-7F227974E13F}" destId="{64FE46B1-7989-44B6-985C-E4B27FED9C00}" srcOrd="3" destOrd="0" parTransId="{E7C3561B-527C-452D-98FB-0BAE5A9AF452}" sibTransId="{4921CC57-D2CD-4087-8F39-98A1A7C51B41}"/>
    <dgm:cxn modelId="{AD4D4778-3B16-4546-AA93-98D97835488B}" srcId="{44A941E0-FB0C-4027-BBDF-C954CDE1CBBE}" destId="{0A0FC2D3-9658-4195-9277-3140677A068B}" srcOrd="0" destOrd="0" parTransId="{B7C91B03-E8EB-489B-9706-1D1227E733A8}" sibTransId="{DEC0705C-4D82-4554-BBFF-DDFF907B58F4}"/>
    <dgm:cxn modelId="{72E0E27E-0099-4687-8D90-F3B5E35C270E}" type="presOf" srcId="{83675F24-F3DE-42E9-8D73-DC52BBD67853}" destId="{5C40AE1F-BC84-4E1E-9072-149B004372F5}" srcOrd="0" destOrd="0" presId="urn:microsoft.com/office/officeart/2005/8/layout/vList5"/>
    <dgm:cxn modelId="{2CB52280-CC1E-4DD7-9D07-2C1F1F008ED5}" srcId="{D3E8FC97-0915-488A-A9C9-CFE3F4E5DC43}" destId="{D5EB9D1E-CF71-4044-8DC5-FAF52475BA3F}" srcOrd="0" destOrd="0" parTransId="{6D322BD5-5645-4EE5-9132-C6F572A50CA4}" sibTransId="{171C1338-466E-4F24-BC7D-F797062DFF78}"/>
    <dgm:cxn modelId="{36B87581-B0F2-4DD2-A203-032854DE5008}" type="presOf" srcId="{7ED45064-5991-4B9E-A68F-C8FBC3620692}" destId="{808CD38B-E662-42B4-A682-0501B7A3D2E2}" srcOrd="0" destOrd="0" presId="urn:microsoft.com/office/officeart/2005/8/layout/vList5"/>
    <dgm:cxn modelId="{222B2382-88F4-4CF1-BE21-5D9615787071}" srcId="{CF501531-9805-417D-9837-3F02BBC6E821}" destId="{5540524D-2AEF-436A-9B0F-807FD153A45E}" srcOrd="0" destOrd="0" parTransId="{59CF83B9-5EA2-47C4-94B3-23C46FC1D22B}" sibTransId="{7F274171-7E57-407B-B187-0CC49EB0CE97}"/>
    <dgm:cxn modelId="{1C016B85-A82B-4007-8FD8-BB332675EB3C}" type="presOf" srcId="{64FE46B1-7989-44B6-985C-E4B27FED9C00}" destId="{33F0127B-FAB4-4677-BEFB-A4D2DDDE06F4}" srcOrd="0" destOrd="0" presId="urn:microsoft.com/office/officeart/2005/8/layout/vList5"/>
    <dgm:cxn modelId="{28D1AE8B-E9A0-4381-BC0C-7897B2A29F34}" srcId="{83675F24-F3DE-42E9-8D73-DC52BBD67853}" destId="{7871DEAE-C035-4F40-A7E8-813738D7BA0F}" srcOrd="0" destOrd="0" parTransId="{B6B75446-0FE2-4E95-A911-85204670D86F}" sibTransId="{BC32E3B1-D7FA-42E0-94C2-1E75AA33A029}"/>
    <dgm:cxn modelId="{1F024894-5BF7-41E2-ADEE-ABA4BA9459BF}" type="presOf" srcId="{0A0FC2D3-9658-4195-9277-3140677A068B}" destId="{A69DC331-73AE-4C81-8853-9D01B090D23E}" srcOrd="0" destOrd="0" presId="urn:microsoft.com/office/officeart/2005/8/layout/vList5"/>
    <dgm:cxn modelId="{BA100B99-5011-4012-9D59-F6AF59345354}" type="presOf" srcId="{63BE8FB3-60AF-4584-B949-FC502FD10D59}" destId="{6CE830C8-7645-475A-936C-109C3F7BF0CD}" srcOrd="0" destOrd="0" presId="urn:microsoft.com/office/officeart/2005/8/layout/vList5"/>
    <dgm:cxn modelId="{378D87A6-6A4C-4AEA-818A-6D5C1635EFC4}" srcId="{C6074D55-65AF-4614-800F-7F227974E13F}" destId="{7ED45064-5991-4B9E-A68F-C8FBC3620692}" srcOrd="0" destOrd="0" parTransId="{F664EADA-55EA-4468-97E9-3F8629358117}" sibTransId="{4DDC44BA-830E-4304-A56F-769842E3B3CF}"/>
    <dgm:cxn modelId="{5E8E8AB2-94AC-4007-A978-777072F95A06}" type="presOf" srcId="{44A941E0-FB0C-4027-BBDF-C954CDE1CBBE}" destId="{416ED5F1-B634-4FBB-AC1F-EDC7318D631A}" srcOrd="0" destOrd="0" presId="urn:microsoft.com/office/officeart/2005/8/layout/vList5"/>
    <dgm:cxn modelId="{FA3097BF-FBBC-4849-9F65-E6D4CB1AD4DB}" srcId="{42C44F34-D60E-41B0-B2F1-84B54CE72732}" destId="{1A255ED0-CA93-49DE-B787-9E555C9A7769}" srcOrd="0" destOrd="0" parTransId="{4294D097-6C9E-4CFF-89E9-DE86614A3FAA}" sibTransId="{7FE6D935-DEC1-4711-8D31-5FAC983AAF38}"/>
    <dgm:cxn modelId="{43782BC5-602F-4D61-94D6-9C6036F47333}" type="presOf" srcId="{4C43B4B8-3959-4CA9-A4FD-4EDEF543C63C}" destId="{F221A832-BF4A-431F-AAF9-62FE0A553F62}" srcOrd="0" destOrd="0" presId="urn:microsoft.com/office/officeart/2005/8/layout/vList5"/>
    <dgm:cxn modelId="{FC893CC6-6843-437F-8593-E49D1F0AB97D}" srcId="{64FE46B1-7989-44B6-985C-E4B27FED9C00}" destId="{63BE8FB3-60AF-4584-B949-FC502FD10D59}" srcOrd="0" destOrd="0" parTransId="{296E7B21-EB75-4873-913E-C5D3029B54A3}" sibTransId="{C62925CA-AF55-45A5-91BA-FD4E74C67BC5}"/>
    <dgm:cxn modelId="{3FAB5BCB-9B9B-49DE-AAAB-7CBC9F553D61}" type="presOf" srcId="{5540524D-2AEF-436A-9B0F-807FD153A45E}" destId="{445B0429-A96E-4920-B326-A94EBE6FD558}" srcOrd="0" destOrd="0" presId="urn:microsoft.com/office/officeart/2005/8/layout/vList5"/>
    <dgm:cxn modelId="{9971EECB-4FA7-4D68-9736-6CF8E96D1055}" type="presOf" srcId="{CF501531-9805-417D-9837-3F02BBC6E821}" destId="{2DF1C9DF-DA06-41B3-964B-FBEE914A68E2}" srcOrd="0" destOrd="0" presId="urn:microsoft.com/office/officeart/2005/8/layout/vList5"/>
    <dgm:cxn modelId="{BB1DC6D3-AD28-4875-BBFF-1F111854FE85}" type="presOf" srcId="{EFAB0753-829F-4FE4-9B53-661119D64AAD}" destId="{D7F60D93-C047-41CA-AD9F-FF42518A2C4D}" srcOrd="0" destOrd="0" presId="urn:microsoft.com/office/officeart/2005/8/layout/vList5"/>
    <dgm:cxn modelId="{FB7313D6-4FF9-4B7F-A211-82176F6D6BFE}" srcId="{C6074D55-65AF-4614-800F-7F227974E13F}" destId="{42C44F34-D60E-41B0-B2F1-84B54CE72732}" srcOrd="4" destOrd="0" parTransId="{0912CEBE-99B3-437C-BA56-0027167C4410}" sibTransId="{F99E9DEF-0CD5-4CDB-990E-9912F480FB6F}"/>
    <dgm:cxn modelId="{D26863D7-7119-4744-968C-E22BAB2E2864}" srcId="{7ED45064-5991-4B9E-A68F-C8FBC3620692}" destId="{1A7FC09A-2FCF-47E2-AB8B-53B3DD7EF5E7}" srcOrd="0" destOrd="0" parTransId="{7BB199D0-406D-4EBE-9BD6-4A6E62F93101}" sibTransId="{81D2C920-2DAE-4CD3-A575-336761CC29D6}"/>
    <dgm:cxn modelId="{7FB857DC-1083-4F04-A5C6-AF33EF462208}" type="presOf" srcId="{D3E8FC97-0915-488A-A9C9-CFE3F4E5DC43}" destId="{9DCF8C52-507A-4D79-9EA2-525438CE2B07}" srcOrd="0" destOrd="0" presId="urn:microsoft.com/office/officeart/2005/8/layout/vList5"/>
    <dgm:cxn modelId="{082915E4-A479-4F83-84A2-F3BD78B873F8}" type="presOf" srcId="{26A13D81-21D7-4F28-8C8A-4521C057EAE7}" destId="{EC05AEE4-AE16-4B75-968F-4EA48DA6A35B}" srcOrd="0" destOrd="0" presId="urn:microsoft.com/office/officeart/2005/8/layout/vList5"/>
    <dgm:cxn modelId="{8C514FE5-0FD0-4AFD-9309-F6150F4B97DE}" srcId="{EFAB0753-829F-4FE4-9B53-661119D64AAD}" destId="{30D8AADB-D169-43E7-B51A-DCF4B9D42476}" srcOrd="0" destOrd="0" parTransId="{E8054D1F-7FD3-430E-A6ED-C23954229E54}" sibTransId="{D9FC40D7-79A5-4504-9BB8-2F9301113175}"/>
    <dgm:cxn modelId="{C91255E9-0677-474A-B637-A924ADF4B33C}" type="presOf" srcId="{7871DEAE-C035-4F40-A7E8-813738D7BA0F}" destId="{1DC22D99-FC3A-44ED-865F-E242DA18ED5B}" srcOrd="0" destOrd="0" presId="urn:microsoft.com/office/officeart/2005/8/layout/vList5"/>
    <dgm:cxn modelId="{D5DB10F0-5911-462D-8C31-18DECA784F9A}" type="presOf" srcId="{1A255ED0-CA93-49DE-B787-9E555C9A7769}" destId="{BA9D59C5-103D-4ACA-9AB2-C6170986C817}" srcOrd="0" destOrd="0" presId="urn:microsoft.com/office/officeart/2005/8/layout/vList5"/>
    <dgm:cxn modelId="{1A3DA0F9-AD85-47D7-BCA8-48970058EC7A}" srcId="{C6074D55-65AF-4614-800F-7F227974E13F}" destId="{CF501531-9805-417D-9837-3F02BBC6E821}" srcOrd="9" destOrd="0" parTransId="{FCEA4359-C1C2-48F8-811E-84DD3A12464C}" sibTransId="{E9B8EEB7-678A-47D6-8FCE-8D3BF8062985}"/>
    <dgm:cxn modelId="{08EC4C8E-C2E3-4238-9BCB-20C30EB933C3}" type="presParOf" srcId="{ABF4031E-F865-4AB0-A94B-8AA736873C46}" destId="{6FA01581-1B59-4D32-B123-8B5E0D91A97E}" srcOrd="0" destOrd="0" presId="urn:microsoft.com/office/officeart/2005/8/layout/vList5"/>
    <dgm:cxn modelId="{413176D4-E806-423F-B4F2-44C536F5E9E9}" type="presParOf" srcId="{6FA01581-1B59-4D32-B123-8B5E0D91A97E}" destId="{808CD38B-E662-42B4-A682-0501B7A3D2E2}" srcOrd="0" destOrd="0" presId="urn:microsoft.com/office/officeart/2005/8/layout/vList5"/>
    <dgm:cxn modelId="{07178231-176F-40E4-B316-86A5C0DC7FB3}" type="presParOf" srcId="{6FA01581-1B59-4D32-B123-8B5E0D91A97E}" destId="{CF7F5962-D8E0-43B3-A406-B67443CB1BA5}" srcOrd="1" destOrd="0" presId="urn:microsoft.com/office/officeart/2005/8/layout/vList5"/>
    <dgm:cxn modelId="{5AE3B4FF-BE19-4E82-A5FC-0681667F14DA}" type="presParOf" srcId="{ABF4031E-F865-4AB0-A94B-8AA736873C46}" destId="{7EC77421-B47A-41AC-824D-3BD24F91E354}" srcOrd="1" destOrd="0" presId="urn:microsoft.com/office/officeart/2005/8/layout/vList5"/>
    <dgm:cxn modelId="{C5596F12-C197-4FE8-BFE5-A16545EB3588}" type="presParOf" srcId="{ABF4031E-F865-4AB0-A94B-8AA736873C46}" destId="{7973A407-63FE-42F4-92A3-54064BA80526}" srcOrd="2" destOrd="0" presId="urn:microsoft.com/office/officeart/2005/8/layout/vList5"/>
    <dgm:cxn modelId="{D23D4F8B-7E81-4425-8349-6731CBA8F9D6}" type="presParOf" srcId="{7973A407-63FE-42F4-92A3-54064BA80526}" destId="{5C40AE1F-BC84-4E1E-9072-149B004372F5}" srcOrd="0" destOrd="0" presId="urn:microsoft.com/office/officeart/2005/8/layout/vList5"/>
    <dgm:cxn modelId="{0FD7842B-B691-47BA-82C3-33F8F391B65C}" type="presParOf" srcId="{7973A407-63FE-42F4-92A3-54064BA80526}" destId="{1DC22D99-FC3A-44ED-865F-E242DA18ED5B}" srcOrd="1" destOrd="0" presId="urn:microsoft.com/office/officeart/2005/8/layout/vList5"/>
    <dgm:cxn modelId="{4930B5CB-B7A8-4F58-BAD7-7DF3E3A2327B}" type="presParOf" srcId="{ABF4031E-F865-4AB0-A94B-8AA736873C46}" destId="{414B3E57-557E-499C-B6F8-F7E59073F59D}" srcOrd="3" destOrd="0" presId="urn:microsoft.com/office/officeart/2005/8/layout/vList5"/>
    <dgm:cxn modelId="{3477CF68-D05B-446C-8888-B761BF134C31}" type="presParOf" srcId="{ABF4031E-F865-4AB0-A94B-8AA736873C46}" destId="{C61C6C7E-B067-471D-B28D-7591F33CFE12}" srcOrd="4" destOrd="0" presId="urn:microsoft.com/office/officeart/2005/8/layout/vList5"/>
    <dgm:cxn modelId="{FCE36A62-1A8B-4611-AB39-1165C357EA6D}" type="presParOf" srcId="{C61C6C7E-B067-471D-B28D-7591F33CFE12}" destId="{9DCF8C52-507A-4D79-9EA2-525438CE2B07}" srcOrd="0" destOrd="0" presId="urn:microsoft.com/office/officeart/2005/8/layout/vList5"/>
    <dgm:cxn modelId="{8FDC21B8-5CBC-4EAD-B7AD-8C259445781C}" type="presParOf" srcId="{C61C6C7E-B067-471D-B28D-7591F33CFE12}" destId="{10DD2BF7-317F-4F26-8E54-D9082E1FF167}" srcOrd="1" destOrd="0" presId="urn:microsoft.com/office/officeart/2005/8/layout/vList5"/>
    <dgm:cxn modelId="{BE60E200-62E3-44E4-9585-CEA85AE14F22}" type="presParOf" srcId="{ABF4031E-F865-4AB0-A94B-8AA736873C46}" destId="{4DA6904E-9191-410E-B934-CE8B18923817}" srcOrd="5" destOrd="0" presId="urn:microsoft.com/office/officeart/2005/8/layout/vList5"/>
    <dgm:cxn modelId="{4AACEC0B-3AD8-4002-B271-A3BC16E2E3CB}" type="presParOf" srcId="{ABF4031E-F865-4AB0-A94B-8AA736873C46}" destId="{00E36FC1-AA1F-4D86-A47C-293DF1F299E7}" srcOrd="6" destOrd="0" presId="urn:microsoft.com/office/officeart/2005/8/layout/vList5"/>
    <dgm:cxn modelId="{36655DC4-377E-474B-A864-3235927954DF}" type="presParOf" srcId="{00E36FC1-AA1F-4D86-A47C-293DF1F299E7}" destId="{33F0127B-FAB4-4677-BEFB-A4D2DDDE06F4}" srcOrd="0" destOrd="0" presId="urn:microsoft.com/office/officeart/2005/8/layout/vList5"/>
    <dgm:cxn modelId="{A89FBF30-400A-41ED-9EB7-A2CAF8F81450}" type="presParOf" srcId="{00E36FC1-AA1F-4D86-A47C-293DF1F299E7}" destId="{6CE830C8-7645-475A-936C-109C3F7BF0CD}" srcOrd="1" destOrd="0" presId="urn:microsoft.com/office/officeart/2005/8/layout/vList5"/>
    <dgm:cxn modelId="{5B110B7F-8CE4-48C5-93DD-79A2C16801DE}" type="presParOf" srcId="{ABF4031E-F865-4AB0-A94B-8AA736873C46}" destId="{877BC866-032F-4E04-BECD-33DDB15A9382}" srcOrd="7" destOrd="0" presId="urn:microsoft.com/office/officeart/2005/8/layout/vList5"/>
    <dgm:cxn modelId="{2B4F36B5-1C47-4951-9CCF-ACD576E49595}" type="presParOf" srcId="{ABF4031E-F865-4AB0-A94B-8AA736873C46}" destId="{4D3637E2-8C45-4F2B-B920-4C6B4EFEF654}" srcOrd="8" destOrd="0" presId="urn:microsoft.com/office/officeart/2005/8/layout/vList5"/>
    <dgm:cxn modelId="{5F14E0C2-FBE0-4730-A3C6-66DA436E7AB0}" type="presParOf" srcId="{4D3637E2-8C45-4F2B-B920-4C6B4EFEF654}" destId="{BE855948-2056-4858-BCD5-DA4AF16B2B4A}" srcOrd="0" destOrd="0" presId="urn:microsoft.com/office/officeart/2005/8/layout/vList5"/>
    <dgm:cxn modelId="{C67F7C56-0CB9-48AB-B4C4-06E6276FA2D5}" type="presParOf" srcId="{4D3637E2-8C45-4F2B-B920-4C6B4EFEF654}" destId="{BA9D59C5-103D-4ACA-9AB2-C6170986C817}" srcOrd="1" destOrd="0" presId="urn:microsoft.com/office/officeart/2005/8/layout/vList5"/>
    <dgm:cxn modelId="{68C15B27-A98D-4C68-A6B1-33B3CEFA76B7}" type="presParOf" srcId="{ABF4031E-F865-4AB0-A94B-8AA736873C46}" destId="{F8D74A5E-F624-420B-BDB4-E23B66DEF6D3}" srcOrd="9" destOrd="0" presId="urn:microsoft.com/office/officeart/2005/8/layout/vList5"/>
    <dgm:cxn modelId="{6CED206F-5A76-40B0-8816-CC133FE9EB8C}" type="presParOf" srcId="{ABF4031E-F865-4AB0-A94B-8AA736873C46}" destId="{07A3B328-528F-4A7A-9FF4-8102575688E3}" srcOrd="10" destOrd="0" presId="urn:microsoft.com/office/officeart/2005/8/layout/vList5"/>
    <dgm:cxn modelId="{645A3FD7-D031-4C60-9EEC-05A10553EF30}" type="presParOf" srcId="{07A3B328-528F-4A7A-9FF4-8102575688E3}" destId="{416ED5F1-B634-4FBB-AC1F-EDC7318D631A}" srcOrd="0" destOrd="0" presId="urn:microsoft.com/office/officeart/2005/8/layout/vList5"/>
    <dgm:cxn modelId="{D01461F5-6E84-43ED-8D90-A1FEB0FF7D91}" type="presParOf" srcId="{07A3B328-528F-4A7A-9FF4-8102575688E3}" destId="{A69DC331-73AE-4C81-8853-9D01B090D23E}" srcOrd="1" destOrd="0" presId="urn:microsoft.com/office/officeart/2005/8/layout/vList5"/>
    <dgm:cxn modelId="{3A2254D4-886B-449E-89C2-84D64F86C394}" type="presParOf" srcId="{ABF4031E-F865-4AB0-A94B-8AA736873C46}" destId="{1330437E-5924-499F-B8F2-3CFF3E040745}" srcOrd="11" destOrd="0" presId="urn:microsoft.com/office/officeart/2005/8/layout/vList5"/>
    <dgm:cxn modelId="{BF737410-DA55-45F5-8F54-DEDA5420E709}" type="presParOf" srcId="{ABF4031E-F865-4AB0-A94B-8AA736873C46}" destId="{07401258-BFBE-43BC-B3A0-F94FC73237B0}" srcOrd="12" destOrd="0" presId="urn:microsoft.com/office/officeart/2005/8/layout/vList5"/>
    <dgm:cxn modelId="{A59E5A31-992E-4509-859F-6CCCD1FE1FEF}" type="presParOf" srcId="{07401258-BFBE-43BC-B3A0-F94FC73237B0}" destId="{D7F60D93-C047-41CA-AD9F-FF42518A2C4D}" srcOrd="0" destOrd="0" presId="urn:microsoft.com/office/officeart/2005/8/layout/vList5"/>
    <dgm:cxn modelId="{0CC0B055-AF6E-43EA-A957-087FB13D877B}" type="presParOf" srcId="{07401258-BFBE-43BC-B3A0-F94FC73237B0}" destId="{BEF9572D-7CFB-4992-A950-50113A78E8DD}" srcOrd="1" destOrd="0" presId="urn:microsoft.com/office/officeart/2005/8/layout/vList5"/>
    <dgm:cxn modelId="{169A64E9-99EA-4E28-90C0-703259F63578}" type="presParOf" srcId="{ABF4031E-F865-4AB0-A94B-8AA736873C46}" destId="{B9999C0B-16B9-4707-8B31-F2016756762C}" srcOrd="13" destOrd="0" presId="urn:microsoft.com/office/officeart/2005/8/layout/vList5"/>
    <dgm:cxn modelId="{F9EB26B0-4603-42B7-BB9A-6175A0BC2758}" type="presParOf" srcId="{ABF4031E-F865-4AB0-A94B-8AA736873C46}" destId="{50853C00-05EB-4EE4-8305-C2A287443A9B}" srcOrd="14" destOrd="0" presId="urn:microsoft.com/office/officeart/2005/8/layout/vList5"/>
    <dgm:cxn modelId="{EF378D91-8DCA-4783-87D6-3D7C09347D10}" type="presParOf" srcId="{50853C00-05EB-4EE4-8305-C2A287443A9B}" destId="{A2757196-3B16-4B30-9FC4-B4D62A7BD816}" srcOrd="0" destOrd="0" presId="urn:microsoft.com/office/officeart/2005/8/layout/vList5"/>
    <dgm:cxn modelId="{10480849-CCCF-4691-8D12-4BAE0A9C8BEC}" type="presParOf" srcId="{50853C00-05EB-4EE4-8305-C2A287443A9B}" destId="{F221A832-BF4A-431F-AAF9-62FE0A553F62}" srcOrd="1" destOrd="0" presId="urn:microsoft.com/office/officeart/2005/8/layout/vList5"/>
    <dgm:cxn modelId="{07B9056A-15CD-429E-B321-46AE9DC9CB48}" type="presParOf" srcId="{ABF4031E-F865-4AB0-A94B-8AA736873C46}" destId="{7FC2F38A-CB8F-46D1-A65F-672D744489F5}" srcOrd="15" destOrd="0" presId="urn:microsoft.com/office/officeart/2005/8/layout/vList5"/>
    <dgm:cxn modelId="{DAEAFE31-D1ED-47C4-A53A-AF3865FD1E3F}" type="presParOf" srcId="{ABF4031E-F865-4AB0-A94B-8AA736873C46}" destId="{C000F840-27A2-45B9-8AED-E5DF2DC072FE}" srcOrd="16" destOrd="0" presId="urn:microsoft.com/office/officeart/2005/8/layout/vList5"/>
    <dgm:cxn modelId="{B0A77B6A-DA53-41BD-8972-824DA3F71D0C}" type="presParOf" srcId="{C000F840-27A2-45B9-8AED-E5DF2DC072FE}" destId="{D8C6D3BF-DF44-4142-AB30-6E345392FE0A}" srcOrd="0" destOrd="0" presId="urn:microsoft.com/office/officeart/2005/8/layout/vList5"/>
    <dgm:cxn modelId="{899E02B5-D6DB-4210-AA36-03D925EABA79}" type="presParOf" srcId="{C000F840-27A2-45B9-8AED-E5DF2DC072FE}" destId="{EC05AEE4-AE16-4B75-968F-4EA48DA6A35B}" srcOrd="1" destOrd="0" presId="urn:microsoft.com/office/officeart/2005/8/layout/vList5"/>
    <dgm:cxn modelId="{07C569BF-C90D-453F-969F-627F03F95276}" type="presParOf" srcId="{ABF4031E-F865-4AB0-A94B-8AA736873C46}" destId="{8178AB33-8025-4849-9C74-3309E6AE731D}" srcOrd="17" destOrd="0" presId="urn:microsoft.com/office/officeart/2005/8/layout/vList5"/>
    <dgm:cxn modelId="{D0C2FC1B-F46A-4CB1-9B80-721447FBA010}" type="presParOf" srcId="{ABF4031E-F865-4AB0-A94B-8AA736873C46}" destId="{EA10E801-ACB0-4ACC-81AF-03F0D6894D41}" srcOrd="18" destOrd="0" presId="urn:microsoft.com/office/officeart/2005/8/layout/vList5"/>
    <dgm:cxn modelId="{2FECA3F9-1113-4A63-972F-49346CE5762F}" type="presParOf" srcId="{EA10E801-ACB0-4ACC-81AF-03F0D6894D41}" destId="{2DF1C9DF-DA06-41B3-964B-FBEE914A68E2}" srcOrd="0" destOrd="0" presId="urn:microsoft.com/office/officeart/2005/8/layout/vList5"/>
    <dgm:cxn modelId="{14721CF3-4971-4D66-B488-B47E63520F7A}" type="presParOf" srcId="{EA10E801-ACB0-4ACC-81AF-03F0D6894D41}" destId="{445B0429-A96E-4920-B326-A94EBE6FD5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074D55-65AF-4614-800F-7F227974E13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ED45064-5991-4B9E-A68F-C8FBC3620692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de Operações e Processos</a:t>
          </a:r>
        </a:p>
      </dgm:t>
    </dgm:pt>
    <dgm:pt modelId="{F664EADA-55EA-4468-97E9-3F8629358117}" type="parTrans" cxnId="{378D87A6-6A4C-4AEA-818A-6D5C1635EFC4}">
      <dgm:prSet/>
      <dgm:spPr/>
      <dgm:t>
        <a:bodyPr/>
        <a:lstStyle/>
        <a:p>
          <a:endParaRPr lang="pt-BR" sz="2400"/>
        </a:p>
      </dgm:t>
    </dgm:pt>
    <dgm:pt modelId="{4DDC44BA-830E-4304-A56F-769842E3B3CF}" type="sibTrans" cxnId="{378D87A6-6A4C-4AEA-818A-6D5C1635EFC4}">
      <dgm:prSet/>
      <dgm:spPr/>
      <dgm:t>
        <a:bodyPr/>
        <a:lstStyle/>
        <a:p>
          <a:endParaRPr lang="pt-BR" sz="2400"/>
        </a:p>
      </dgm:t>
    </dgm:pt>
    <dgm:pt modelId="{83675F24-F3DE-42E9-8D73-DC52BBD67853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Logística</a:t>
          </a:r>
        </a:p>
      </dgm:t>
    </dgm:pt>
    <dgm:pt modelId="{AFEF4897-4346-4778-83D3-41012D26DFA0}" type="parTrans" cxnId="{E17BB400-DABF-445A-A9DC-C66FD3162571}">
      <dgm:prSet/>
      <dgm:spPr/>
      <dgm:t>
        <a:bodyPr/>
        <a:lstStyle/>
        <a:p>
          <a:endParaRPr lang="pt-BR" sz="2400"/>
        </a:p>
      </dgm:t>
    </dgm:pt>
    <dgm:pt modelId="{22992DCC-9A27-4D46-920E-B788006BAF5B}" type="sibTrans" cxnId="{E17BB400-DABF-445A-A9DC-C66FD3162571}">
      <dgm:prSet/>
      <dgm:spPr/>
      <dgm:t>
        <a:bodyPr/>
        <a:lstStyle/>
        <a:p>
          <a:endParaRPr lang="pt-BR" sz="2400"/>
        </a:p>
      </dgm:t>
    </dgm:pt>
    <dgm:pt modelId="{D3E8FC97-0915-488A-A9C9-CFE3F4E5DC43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Pesquisa Operacional</a:t>
          </a:r>
        </a:p>
      </dgm:t>
    </dgm:pt>
    <dgm:pt modelId="{7AA842B7-EDCE-4233-98DA-0D9DF56DC932}" type="parTrans" cxnId="{02F27549-BEF7-4C3C-8B48-8CA25C6C355F}">
      <dgm:prSet/>
      <dgm:spPr/>
      <dgm:t>
        <a:bodyPr/>
        <a:lstStyle/>
        <a:p>
          <a:endParaRPr lang="pt-BR" sz="2400"/>
        </a:p>
      </dgm:t>
    </dgm:pt>
    <dgm:pt modelId="{7FB904C7-5C7F-4670-9FFF-5B58D227A17B}" type="sibTrans" cxnId="{02F27549-BEF7-4C3C-8B48-8CA25C6C355F}">
      <dgm:prSet/>
      <dgm:spPr/>
      <dgm:t>
        <a:bodyPr/>
        <a:lstStyle/>
        <a:p>
          <a:endParaRPr lang="pt-BR" sz="2400"/>
        </a:p>
      </dgm:t>
    </dgm:pt>
    <dgm:pt modelId="{64FE46B1-7989-44B6-985C-E4B27FED9C00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da Qualidade</a:t>
          </a:r>
        </a:p>
      </dgm:t>
    </dgm:pt>
    <dgm:pt modelId="{E7C3561B-527C-452D-98FB-0BAE5A9AF452}" type="parTrans" cxnId="{7CB86156-957C-4B48-9CF6-8FB52F3E9120}">
      <dgm:prSet/>
      <dgm:spPr/>
      <dgm:t>
        <a:bodyPr/>
        <a:lstStyle/>
        <a:p>
          <a:endParaRPr lang="pt-BR" sz="2400"/>
        </a:p>
      </dgm:t>
    </dgm:pt>
    <dgm:pt modelId="{4921CC57-D2CD-4087-8F39-98A1A7C51B41}" type="sibTrans" cxnId="{7CB86156-957C-4B48-9CF6-8FB52F3E9120}">
      <dgm:prSet/>
      <dgm:spPr/>
      <dgm:t>
        <a:bodyPr/>
        <a:lstStyle/>
        <a:p>
          <a:endParaRPr lang="pt-BR" sz="2400"/>
        </a:p>
      </dgm:t>
    </dgm:pt>
    <dgm:pt modelId="{44A941E0-FB0C-4027-BBDF-C954CDE1CBBE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Organizacional</a:t>
          </a:r>
        </a:p>
      </dgm:t>
    </dgm:pt>
    <dgm:pt modelId="{C23F7DAB-87D1-4D98-AA54-9E5F30239E9C}" type="parTrans" cxnId="{562F9911-2857-43A4-927A-62C86C1F7E43}">
      <dgm:prSet/>
      <dgm:spPr/>
      <dgm:t>
        <a:bodyPr/>
        <a:lstStyle/>
        <a:p>
          <a:endParaRPr lang="pt-BR" sz="2400"/>
        </a:p>
      </dgm:t>
    </dgm:pt>
    <dgm:pt modelId="{5FBD7171-2A74-4B76-8867-DF7FEB66B539}" type="sibTrans" cxnId="{562F9911-2857-43A4-927A-62C86C1F7E43}">
      <dgm:prSet/>
      <dgm:spPr/>
      <dgm:t>
        <a:bodyPr/>
        <a:lstStyle/>
        <a:p>
          <a:endParaRPr lang="pt-BR" sz="2400"/>
        </a:p>
      </dgm:t>
    </dgm:pt>
    <dgm:pt modelId="{EFAB0753-829F-4FE4-9B53-661119D64AAD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Econômica</a:t>
          </a:r>
        </a:p>
      </dgm:t>
    </dgm:pt>
    <dgm:pt modelId="{FD8B129E-CB24-4311-8883-C9453E858D2E}" type="parTrans" cxnId="{6A864862-3ECD-4C18-AA2A-320D7F05C1AC}">
      <dgm:prSet/>
      <dgm:spPr/>
      <dgm:t>
        <a:bodyPr/>
        <a:lstStyle/>
        <a:p>
          <a:endParaRPr lang="pt-BR" sz="2400"/>
        </a:p>
      </dgm:t>
    </dgm:pt>
    <dgm:pt modelId="{B4244B7F-092A-4AD8-9D9E-4CD9CD713DA4}" type="sibTrans" cxnId="{6A864862-3ECD-4C18-AA2A-320D7F05C1AC}">
      <dgm:prSet/>
      <dgm:spPr/>
      <dgm:t>
        <a:bodyPr/>
        <a:lstStyle/>
        <a:p>
          <a:endParaRPr lang="pt-BR" sz="2400"/>
        </a:p>
      </dgm:t>
    </dgm:pt>
    <dgm:pt modelId="{4D10DF45-8751-445D-8BC8-0A54841F90E7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da Sustentabilidade</a:t>
          </a:r>
        </a:p>
      </dgm:t>
    </dgm:pt>
    <dgm:pt modelId="{F1572432-A5A1-4496-B3B1-8C87E5099078}" type="parTrans" cxnId="{0A305528-D9F9-4255-AA86-35760701E637}">
      <dgm:prSet/>
      <dgm:spPr/>
      <dgm:t>
        <a:bodyPr/>
        <a:lstStyle/>
        <a:p>
          <a:endParaRPr lang="pt-BR" sz="2400"/>
        </a:p>
      </dgm:t>
    </dgm:pt>
    <dgm:pt modelId="{F320FD5A-4D71-42BA-9E6C-7BC07F2C437F}" type="sibTrans" cxnId="{0A305528-D9F9-4255-AA86-35760701E637}">
      <dgm:prSet/>
      <dgm:spPr/>
      <dgm:t>
        <a:bodyPr/>
        <a:lstStyle/>
        <a:p>
          <a:endParaRPr lang="pt-BR" sz="2400"/>
        </a:p>
      </dgm:t>
    </dgm:pt>
    <dgm:pt modelId="{CF501531-9805-417D-9837-3F02BBC6E821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Educação para E.P.</a:t>
          </a:r>
        </a:p>
      </dgm:t>
    </dgm:pt>
    <dgm:pt modelId="{FCEA4359-C1C2-48F8-811E-84DD3A12464C}" type="parTrans" cxnId="{1A3DA0F9-AD85-47D7-BCA8-48970058EC7A}">
      <dgm:prSet/>
      <dgm:spPr/>
      <dgm:t>
        <a:bodyPr/>
        <a:lstStyle/>
        <a:p>
          <a:endParaRPr lang="pt-BR" sz="2400"/>
        </a:p>
      </dgm:t>
    </dgm:pt>
    <dgm:pt modelId="{E9B8EEB7-678A-47D6-8FCE-8D3BF8062985}" type="sibTrans" cxnId="{1A3DA0F9-AD85-47D7-BCA8-48970058EC7A}">
      <dgm:prSet/>
      <dgm:spPr/>
      <dgm:t>
        <a:bodyPr/>
        <a:lstStyle/>
        <a:p>
          <a:endParaRPr lang="pt-BR" sz="2400"/>
        </a:p>
      </dgm:t>
    </dgm:pt>
    <dgm:pt modelId="{1A7FC09A-2FCF-47E2-AB8B-53B3DD7EF5E7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Bruna Carvalho (</a:t>
          </a:r>
          <a:r>
            <a:rPr lang="pt-BR" sz="1400" dirty="0" err="1">
              <a:latin typeface="Tw Cen MT" panose="020B0602020104020603" pitchFamily="34" charset="0"/>
            </a:rPr>
            <a:t>Annyelly</a:t>
          </a:r>
          <a:r>
            <a:rPr lang="pt-BR" sz="1400" dirty="0">
              <a:latin typeface="Tw Cen MT" panose="020B0602020104020603" pitchFamily="34" charset="0"/>
            </a:rPr>
            <a:t>), </a:t>
          </a:r>
          <a:r>
            <a:rPr lang="pt-BR" sz="1400" dirty="0" err="1">
              <a:latin typeface="Tw Cen MT" panose="020B0602020104020603" pitchFamily="34" charset="0"/>
            </a:rPr>
            <a:t>Thyago</a:t>
          </a:r>
          <a:r>
            <a:rPr lang="pt-BR" sz="1400" dirty="0">
              <a:latin typeface="Tw Cen MT" panose="020B0602020104020603" pitchFamily="34" charset="0"/>
            </a:rPr>
            <a:t> Borges (Paulo Ricardo) e Luciana Torres</a:t>
          </a:r>
        </a:p>
      </dgm:t>
    </dgm:pt>
    <dgm:pt modelId="{7BB199D0-406D-4EBE-9BD6-4A6E62F93101}" type="parTrans" cxnId="{D26863D7-7119-4744-968C-E22BAB2E2864}">
      <dgm:prSet/>
      <dgm:spPr/>
      <dgm:t>
        <a:bodyPr/>
        <a:lstStyle/>
        <a:p>
          <a:endParaRPr lang="pt-BR" sz="1800"/>
        </a:p>
      </dgm:t>
    </dgm:pt>
    <dgm:pt modelId="{81D2C920-2DAE-4CD3-A575-336761CC29D6}" type="sibTrans" cxnId="{D26863D7-7119-4744-968C-E22BAB2E2864}">
      <dgm:prSet/>
      <dgm:spPr/>
      <dgm:t>
        <a:bodyPr/>
        <a:lstStyle/>
        <a:p>
          <a:endParaRPr lang="pt-BR" sz="1800"/>
        </a:p>
      </dgm:t>
    </dgm:pt>
    <dgm:pt modelId="{7871DEAE-C035-4F40-A7E8-813738D7BA0F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Marianna Pontarolo e Samira </a:t>
          </a:r>
          <a:r>
            <a:rPr lang="pt-BR" sz="1400" dirty="0" err="1">
              <a:latin typeface="Tw Cen MT" panose="020B0602020104020603" pitchFamily="34" charset="0"/>
            </a:rPr>
            <a:t>Yusef</a:t>
          </a:r>
          <a:r>
            <a:rPr lang="pt-BR" sz="1400" dirty="0">
              <a:latin typeface="Tw Cen MT" panose="020B0602020104020603" pitchFamily="34" charset="0"/>
            </a:rPr>
            <a:t> (Mariana Brasil)</a:t>
          </a:r>
        </a:p>
      </dgm:t>
    </dgm:pt>
    <dgm:pt modelId="{B6B75446-0FE2-4E95-A911-85204670D86F}" type="parTrans" cxnId="{28D1AE8B-E9A0-4381-BC0C-7897B2A29F34}">
      <dgm:prSet/>
      <dgm:spPr/>
      <dgm:t>
        <a:bodyPr/>
        <a:lstStyle/>
        <a:p>
          <a:endParaRPr lang="pt-BR" sz="1800"/>
        </a:p>
      </dgm:t>
    </dgm:pt>
    <dgm:pt modelId="{BC32E3B1-D7FA-42E0-94C2-1E75AA33A029}" type="sibTrans" cxnId="{28D1AE8B-E9A0-4381-BC0C-7897B2A29F34}">
      <dgm:prSet/>
      <dgm:spPr/>
      <dgm:t>
        <a:bodyPr/>
        <a:lstStyle/>
        <a:p>
          <a:endParaRPr lang="pt-BR" sz="1800"/>
        </a:p>
      </dgm:t>
    </dgm:pt>
    <dgm:pt modelId="{D5EB9D1E-CF71-4044-8DC5-FAF52475BA3F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Natália Veloso e Priscila Vidal (Rafael Palhares)</a:t>
          </a:r>
        </a:p>
      </dgm:t>
    </dgm:pt>
    <dgm:pt modelId="{6D322BD5-5645-4EE5-9132-C6F572A50CA4}" type="parTrans" cxnId="{2CB52280-CC1E-4DD7-9D07-2C1F1F008ED5}">
      <dgm:prSet/>
      <dgm:spPr/>
      <dgm:t>
        <a:bodyPr/>
        <a:lstStyle/>
        <a:p>
          <a:endParaRPr lang="pt-BR" sz="1800"/>
        </a:p>
      </dgm:t>
    </dgm:pt>
    <dgm:pt modelId="{171C1338-466E-4F24-BC7D-F797062DFF78}" type="sibTrans" cxnId="{2CB52280-CC1E-4DD7-9D07-2C1F1F008ED5}">
      <dgm:prSet/>
      <dgm:spPr/>
      <dgm:t>
        <a:bodyPr/>
        <a:lstStyle/>
        <a:p>
          <a:endParaRPr lang="pt-BR" sz="1800"/>
        </a:p>
      </dgm:t>
    </dgm:pt>
    <dgm:pt modelId="{63BE8FB3-60AF-4584-B949-FC502FD10D59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Lucas Ambrósio</a:t>
          </a:r>
        </a:p>
      </dgm:t>
    </dgm:pt>
    <dgm:pt modelId="{296E7B21-EB75-4873-913E-C5D3029B54A3}" type="parTrans" cxnId="{FC893CC6-6843-437F-8593-E49D1F0AB97D}">
      <dgm:prSet/>
      <dgm:spPr/>
      <dgm:t>
        <a:bodyPr/>
        <a:lstStyle/>
        <a:p>
          <a:endParaRPr lang="pt-BR" sz="1800"/>
        </a:p>
      </dgm:t>
    </dgm:pt>
    <dgm:pt modelId="{C62925CA-AF55-45A5-91BA-FD4E74C67BC5}" type="sibTrans" cxnId="{FC893CC6-6843-437F-8593-E49D1F0AB97D}">
      <dgm:prSet/>
      <dgm:spPr/>
      <dgm:t>
        <a:bodyPr/>
        <a:lstStyle/>
        <a:p>
          <a:endParaRPr lang="pt-BR" sz="1800"/>
        </a:p>
      </dgm:t>
    </dgm:pt>
    <dgm:pt modelId="{42C44F34-D60E-41B0-B2F1-84B54CE72732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do Produto</a:t>
          </a:r>
        </a:p>
      </dgm:t>
    </dgm:pt>
    <dgm:pt modelId="{0912CEBE-99B3-437C-BA56-0027167C4410}" type="parTrans" cxnId="{FB7313D6-4FF9-4B7F-A211-82176F6D6BFE}">
      <dgm:prSet/>
      <dgm:spPr/>
      <dgm:t>
        <a:bodyPr/>
        <a:lstStyle/>
        <a:p>
          <a:endParaRPr lang="pt-BR" sz="1800"/>
        </a:p>
      </dgm:t>
    </dgm:pt>
    <dgm:pt modelId="{F99E9DEF-0CD5-4CDB-990E-9912F480FB6F}" type="sibTrans" cxnId="{FB7313D6-4FF9-4B7F-A211-82176F6D6BFE}">
      <dgm:prSet/>
      <dgm:spPr/>
      <dgm:t>
        <a:bodyPr/>
        <a:lstStyle/>
        <a:p>
          <a:endParaRPr lang="pt-BR" sz="1800"/>
        </a:p>
      </dgm:t>
    </dgm:pt>
    <dgm:pt modelId="{1A255ED0-CA93-49DE-B787-9E555C9A7769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Samira </a:t>
          </a:r>
          <a:r>
            <a:rPr lang="pt-BR" sz="1400" dirty="0" err="1">
              <a:latin typeface="Tw Cen MT" panose="020B0602020104020603" pitchFamily="34" charset="0"/>
            </a:rPr>
            <a:t>Yusef</a:t>
          </a:r>
          <a:r>
            <a:rPr lang="pt-BR" sz="1400" dirty="0">
              <a:latin typeface="Tw Cen MT" panose="020B0602020104020603" pitchFamily="34" charset="0"/>
            </a:rPr>
            <a:t> (Mariana Brasil)</a:t>
          </a:r>
        </a:p>
      </dgm:t>
    </dgm:pt>
    <dgm:pt modelId="{4294D097-6C9E-4CFF-89E9-DE86614A3FAA}" type="parTrans" cxnId="{FA3097BF-FBBC-4849-9F65-E6D4CB1AD4DB}">
      <dgm:prSet/>
      <dgm:spPr/>
      <dgm:t>
        <a:bodyPr/>
        <a:lstStyle/>
        <a:p>
          <a:endParaRPr lang="pt-BR" sz="1800"/>
        </a:p>
      </dgm:t>
    </dgm:pt>
    <dgm:pt modelId="{7FE6D935-DEC1-4711-8D31-5FAC983AAF38}" type="sibTrans" cxnId="{FA3097BF-FBBC-4849-9F65-E6D4CB1AD4DB}">
      <dgm:prSet/>
      <dgm:spPr/>
      <dgm:t>
        <a:bodyPr/>
        <a:lstStyle/>
        <a:p>
          <a:endParaRPr lang="pt-BR" sz="1800"/>
        </a:p>
      </dgm:t>
    </dgm:pt>
    <dgm:pt modelId="{0A0FC2D3-9658-4195-9277-3140677A068B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Lucas Ambrósio, Luciana Torres, Natália Veloso, Priscila Vidal (Rafael Palhares), </a:t>
          </a:r>
          <a:r>
            <a:rPr lang="pt-BR" sz="1400" dirty="0" err="1">
              <a:latin typeface="Tw Cen MT" panose="020B0602020104020603" pitchFamily="34" charset="0"/>
            </a:rPr>
            <a:t>Thyago</a:t>
          </a:r>
          <a:r>
            <a:rPr lang="pt-BR" sz="1400" dirty="0">
              <a:latin typeface="Tw Cen MT" panose="020B0602020104020603" pitchFamily="34" charset="0"/>
            </a:rPr>
            <a:t> Borges (Paulo Ricardo)  e Marianna Pontarolo</a:t>
          </a:r>
        </a:p>
      </dgm:t>
    </dgm:pt>
    <dgm:pt modelId="{B7C91B03-E8EB-489B-9706-1D1227E733A8}" type="parTrans" cxnId="{AD4D4778-3B16-4546-AA93-98D97835488B}">
      <dgm:prSet/>
      <dgm:spPr/>
      <dgm:t>
        <a:bodyPr/>
        <a:lstStyle/>
        <a:p>
          <a:endParaRPr lang="pt-BR" sz="1800"/>
        </a:p>
      </dgm:t>
    </dgm:pt>
    <dgm:pt modelId="{DEC0705C-4D82-4554-BBFF-DDFF907B58F4}" type="sibTrans" cxnId="{AD4D4778-3B16-4546-AA93-98D97835488B}">
      <dgm:prSet/>
      <dgm:spPr/>
      <dgm:t>
        <a:bodyPr/>
        <a:lstStyle/>
        <a:p>
          <a:endParaRPr lang="pt-BR" sz="1800"/>
        </a:p>
      </dgm:t>
    </dgm:pt>
    <dgm:pt modelId="{30D8AADB-D169-43E7-B51A-DCF4B9D42476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Tiago Saraiva</a:t>
          </a:r>
        </a:p>
      </dgm:t>
    </dgm:pt>
    <dgm:pt modelId="{E8054D1F-7FD3-430E-A6ED-C23954229E54}" type="parTrans" cxnId="{8C514FE5-0FD0-4AFD-9309-F6150F4B97DE}">
      <dgm:prSet/>
      <dgm:spPr/>
      <dgm:t>
        <a:bodyPr/>
        <a:lstStyle/>
        <a:p>
          <a:endParaRPr lang="pt-BR" sz="1800"/>
        </a:p>
      </dgm:t>
    </dgm:pt>
    <dgm:pt modelId="{D9FC40D7-79A5-4504-9BB8-2F9301113175}" type="sibTrans" cxnId="{8C514FE5-0FD0-4AFD-9309-F6150F4B97DE}">
      <dgm:prSet/>
      <dgm:spPr/>
      <dgm:t>
        <a:bodyPr/>
        <a:lstStyle/>
        <a:p>
          <a:endParaRPr lang="pt-BR" sz="1800"/>
        </a:p>
      </dgm:t>
    </dgm:pt>
    <dgm:pt modelId="{0B9924FD-7433-48FB-A90B-C7CB55B9E815}">
      <dgm:prSet phldrT="[Texto]" custT="1"/>
      <dgm:spPr/>
      <dgm:t>
        <a:bodyPr/>
        <a:lstStyle/>
        <a:p>
          <a:r>
            <a:rPr lang="pt-BR" sz="1600" b="1" dirty="0">
              <a:latin typeface="Tw Cen MT" panose="020B0602020104020603" pitchFamily="34" charset="0"/>
            </a:rPr>
            <a:t>Engenharia do Trabalho</a:t>
          </a:r>
        </a:p>
      </dgm:t>
    </dgm:pt>
    <dgm:pt modelId="{61CA5E38-EB2A-4617-882E-8C3ED4852B0F}" type="parTrans" cxnId="{28434A2A-AF45-4630-A6C0-037250767436}">
      <dgm:prSet/>
      <dgm:spPr/>
      <dgm:t>
        <a:bodyPr/>
        <a:lstStyle/>
        <a:p>
          <a:endParaRPr lang="pt-BR" sz="1800"/>
        </a:p>
      </dgm:t>
    </dgm:pt>
    <dgm:pt modelId="{AB0CD993-41DC-4829-9F84-BC7DC983CF5B}" type="sibTrans" cxnId="{28434A2A-AF45-4630-A6C0-037250767436}">
      <dgm:prSet/>
      <dgm:spPr/>
      <dgm:t>
        <a:bodyPr/>
        <a:lstStyle/>
        <a:p>
          <a:endParaRPr lang="pt-BR" sz="1800"/>
        </a:p>
      </dgm:t>
    </dgm:pt>
    <dgm:pt modelId="{4C43B4B8-3959-4CA9-A4FD-4EDEF543C63C}">
      <dgm:prSet phldrT="[Texto]" custT="1"/>
      <dgm:spPr/>
      <dgm:t>
        <a:bodyPr/>
        <a:lstStyle/>
        <a:p>
          <a:r>
            <a:rPr lang="pt-BR" sz="1400" dirty="0" err="1">
              <a:latin typeface="Tw Cen MT" panose="020B0602020104020603" pitchFamily="34" charset="0"/>
            </a:rPr>
            <a:t>Sileide</a:t>
          </a:r>
          <a:r>
            <a:rPr lang="pt-BR" sz="1400" dirty="0">
              <a:latin typeface="Tw Cen MT" panose="020B0602020104020603" pitchFamily="34" charset="0"/>
            </a:rPr>
            <a:t> de Oliveira </a:t>
          </a:r>
        </a:p>
      </dgm:t>
    </dgm:pt>
    <dgm:pt modelId="{D8FA3F6C-954B-4520-8E5A-258B230DEA32}" type="parTrans" cxnId="{58FA6C49-DA9B-4CFA-84DD-9BC87C4DDDB4}">
      <dgm:prSet/>
      <dgm:spPr/>
      <dgm:t>
        <a:bodyPr/>
        <a:lstStyle/>
        <a:p>
          <a:endParaRPr lang="pt-BR" sz="1800"/>
        </a:p>
      </dgm:t>
    </dgm:pt>
    <dgm:pt modelId="{9E2581CD-69BC-4176-9CC5-D96F382FD501}" type="sibTrans" cxnId="{58FA6C49-DA9B-4CFA-84DD-9BC87C4DDDB4}">
      <dgm:prSet/>
      <dgm:spPr/>
      <dgm:t>
        <a:bodyPr/>
        <a:lstStyle/>
        <a:p>
          <a:endParaRPr lang="pt-BR" sz="1800"/>
        </a:p>
      </dgm:t>
    </dgm:pt>
    <dgm:pt modelId="{26A13D81-21D7-4F28-8C8A-4521C057EAE7}">
      <dgm:prSet phldrT="[Texto]" custT="1"/>
      <dgm:spPr/>
      <dgm:t>
        <a:bodyPr/>
        <a:lstStyle/>
        <a:p>
          <a:r>
            <a:rPr lang="pt-BR" sz="1400" dirty="0" err="1">
              <a:latin typeface="Tw Cen MT" panose="020B0602020104020603" pitchFamily="34" charset="0"/>
            </a:rPr>
            <a:t>Roselene</a:t>
          </a:r>
          <a:r>
            <a:rPr lang="pt-BR" sz="1400" dirty="0">
              <a:latin typeface="Tw Cen MT" panose="020B0602020104020603" pitchFamily="34" charset="0"/>
            </a:rPr>
            <a:t> Lucena e </a:t>
          </a:r>
          <a:r>
            <a:rPr lang="pt-BR" sz="1400" dirty="0" err="1">
              <a:latin typeface="Tw Cen MT" panose="020B0602020104020603" pitchFamily="34" charset="0"/>
            </a:rPr>
            <a:t>Thyago</a:t>
          </a:r>
          <a:r>
            <a:rPr lang="pt-BR" sz="1400" dirty="0">
              <a:latin typeface="Tw Cen MT" panose="020B0602020104020603" pitchFamily="34" charset="0"/>
            </a:rPr>
            <a:t> Borges</a:t>
          </a:r>
        </a:p>
      </dgm:t>
    </dgm:pt>
    <dgm:pt modelId="{C1078CE2-89A1-4241-B13D-594A9267A990}" type="parTrans" cxnId="{A1C51845-0788-453E-AF0C-37A971C807BB}">
      <dgm:prSet/>
      <dgm:spPr/>
      <dgm:t>
        <a:bodyPr/>
        <a:lstStyle/>
        <a:p>
          <a:endParaRPr lang="pt-BR" sz="1800"/>
        </a:p>
      </dgm:t>
    </dgm:pt>
    <dgm:pt modelId="{9BA32777-92A4-4F87-8905-AC2336AEC5A6}" type="sibTrans" cxnId="{A1C51845-0788-453E-AF0C-37A971C807BB}">
      <dgm:prSet/>
      <dgm:spPr/>
      <dgm:t>
        <a:bodyPr/>
        <a:lstStyle/>
        <a:p>
          <a:endParaRPr lang="pt-BR" sz="1800"/>
        </a:p>
      </dgm:t>
    </dgm:pt>
    <dgm:pt modelId="{5540524D-2AEF-436A-9B0F-807FD153A45E}">
      <dgm:prSet phldrT="[Texto]" custT="1"/>
      <dgm:spPr/>
      <dgm:t>
        <a:bodyPr/>
        <a:lstStyle/>
        <a:p>
          <a:r>
            <a:rPr lang="pt-BR" sz="1400" dirty="0">
              <a:latin typeface="Tw Cen MT" panose="020B0602020104020603" pitchFamily="34" charset="0"/>
            </a:rPr>
            <a:t>Natália Veloso e Marianna Pontarolo</a:t>
          </a:r>
        </a:p>
      </dgm:t>
    </dgm:pt>
    <dgm:pt modelId="{59CF83B9-5EA2-47C4-94B3-23C46FC1D22B}" type="parTrans" cxnId="{222B2382-88F4-4CF1-BE21-5D9615787071}">
      <dgm:prSet/>
      <dgm:spPr/>
      <dgm:t>
        <a:bodyPr/>
        <a:lstStyle/>
        <a:p>
          <a:endParaRPr lang="pt-BR" sz="1800"/>
        </a:p>
      </dgm:t>
    </dgm:pt>
    <dgm:pt modelId="{7F274171-7E57-407B-B187-0CC49EB0CE97}" type="sibTrans" cxnId="{222B2382-88F4-4CF1-BE21-5D9615787071}">
      <dgm:prSet/>
      <dgm:spPr/>
      <dgm:t>
        <a:bodyPr/>
        <a:lstStyle/>
        <a:p>
          <a:endParaRPr lang="pt-BR" sz="1800"/>
        </a:p>
      </dgm:t>
    </dgm:pt>
    <dgm:pt modelId="{ABF4031E-F865-4AB0-A94B-8AA736873C46}" type="pres">
      <dgm:prSet presAssocID="{C6074D55-65AF-4614-800F-7F227974E13F}" presName="Name0" presStyleCnt="0">
        <dgm:presLayoutVars>
          <dgm:dir/>
          <dgm:animLvl val="lvl"/>
          <dgm:resizeHandles val="exact"/>
        </dgm:presLayoutVars>
      </dgm:prSet>
      <dgm:spPr/>
    </dgm:pt>
    <dgm:pt modelId="{6FA01581-1B59-4D32-B123-8B5E0D91A97E}" type="pres">
      <dgm:prSet presAssocID="{7ED45064-5991-4B9E-A68F-C8FBC3620692}" presName="linNode" presStyleCnt="0"/>
      <dgm:spPr/>
    </dgm:pt>
    <dgm:pt modelId="{808CD38B-E662-42B4-A682-0501B7A3D2E2}" type="pres">
      <dgm:prSet presAssocID="{7ED45064-5991-4B9E-A68F-C8FBC3620692}" presName="parentText" presStyleLbl="node1" presStyleIdx="0" presStyleCnt="10" custScaleX="94471">
        <dgm:presLayoutVars>
          <dgm:chMax val="1"/>
          <dgm:bulletEnabled val="1"/>
        </dgm:presLayoutVars>
      </dgm:prSet>
      <dgm:spPr/>
    </dgm:pt>
    <dgm:pt modelId="{CF7F5962-D8E0-43B3-A406-B67443CB1BA5}" type="pres">
      <dgm:prSet presAssocID="{7ED45064-5991-4B9E-A68F-C8FBC3620692}" presName="descendantText" presStyleLbl="alignAccFollowNode1" presStyleIdx="0" presStyleCnt="10">
        <dgm:presLayoutVars>
          <dgm:bulletEnabled val="1"/>
        </dgm:presLayoutVars>
      </dgm:prSet>
      <dgm:spPr/>
    </dgm:pt>
    <dgm:pt modelId="{7EC77421-B47A-41AC-824D-3BD24F91E354}" type="pres">
      <dgm:prSet presAssocID="{4DDC44BA-830E-4304-A56F-769842E3B3CF}" presName="sp" presStyleCnt="0"/>
      <dgm:spPr/>
    </dgm:pt>
    <dgm:pt modelId="{7973A407-63FE-42F4-92A3-54064BA80526}" type="pres">
      <dgm:prSet presAssocID="{83675F24-F3DE-42E9-8D73-DC52BBD67853}" presName="linNode" presStyleCnt="0"/>
      <dgm:spPr/>
    </dgm:pt>
    <dgm:pt modelId="{5C40AE1F-BC84-4E1E-9072-149B004372F5}" type="pres">
      <dgm:prSet presAssocID="{83675F24-F3DE-42E9-8D73-DC52BBD67853}" presName="parentText" presStyleLbl="node1" presStyleIdx="1" presStyleCnt="10" custScaleX="94471">
        <dgm:presLayoutVars>
          <dgm:chMax val="1"/>
          <dgm:bulletEnabled val="1"/>
        </dgm:presLayoutVars>
      </dgm:prSet>
      <dgm:spPr/>
    </dgm:pt>
    <dgm:pt modelId="{1DC22D99-FC3A-44ED-865F-E242DA18ED5B}" type="pres">
      <dgm:prSet presAssocID="{83675F24-F3DE-42E9-8D73-DC52BBD67853}" presName="descendantText" presStyleLbl="alignAccFollowNode1" presStyleIdx="1" presStyleCnt="10">
        <dgm:presLayoutVars>
          <dgm:bulletEnabled val="1"/>
        </dgm:presLayoutVars>
      </dgm:prSet>
      <dgm:spPr/>
    </dgm:pt>
    <dgm:pt modelId="{414B3E57-557E-499C-B6F8-F7E59073F59D}" type="pres">
      <dgm:prSet presAssocID="{22992DCC-9A27-4D46-920E-B788006BAF5B}" presName="sp" presStyleCnt="0"/>
      <dgm:spPr/>
    </dgm:pt>
    <dgm:pt modelId="{C61C6C7E-B067-471D-B28D-7591F33CFE12}" type="pres">
      <dgm:prSet presAssocID="{D3E8FC97-0915-488A-A9C9-CFE3F4E5DC43}" presName="linNode" presStyleCnt="0"/>
      <dgm:spPr/>
    </dgm:pt>
    <dgm:pt modelId="{9DCF8C52-507A-4D79-9EA2-525438CE2B07}" type="pres">
      <dgm:prSet presAssocID="{D3E8FC97-0915-488A-A9C9-CFE3F4E5DC43}" presName="parentText" presStyleLbl="node1" presStyleIdx="2" presStyleCnt="10" custScaleX="94471">
        <dgm:presLayoutVars>
          <dgm:chMax val="1"/>
          <dgm:bulletEnabled val="1"/>
        </dgm:presLayoutVars>
      </dgm:prSet>
      <dgm:spPr/>
    </dgm:pt>
    <dgm:pt modelId="{10DD2BF7-317F-4F26-8E54-D9082E1FF167}" type="pres">
      <dgm:prSet presAssocID="{D3E8FC97-0915-488A-A9C9-CFE3F4E5DC43}" presName="descendantText" presStyleLbl="alignAccFollowNode1" presStyleIdx="2" presStyleCnt="10">
        <dgm:presLayoutVars>
          <dgm:bulletEnabled val="1"/>
        </dgm:presLayoutVars>
      </dgm:prSet>
      <dgm:spPr/>
    </dgm:pt>
    <dgm:pt modelId="{4DA6904E-9191-410E-B934-CE8B18923817}" type="pres">
      <dgm:prSet presAssocID="{7FB904C7-5C7F-4670-9FFF-5B58D227A17B}" presName="sp" presStyleCnt="0"/>
      <dgm:spPr/>
    </dgm:pt>
    <dgm:pt modelId="{00E36FC1-AA1F-4D86-A47C-293DF1F299E7}" type="pres">
      <dgm:prSet presAssocID="{64FE46B1-7989-44B6-985C-E4B27FED9C00}" presName="linNode" presStyleCnt="0"/>
      <dgm:spPr/>
    </dgm:pt>
    <dgm:pt modelId="{33F0127B-FAB4-4677-BEFB-A4D2DDDE06F4}" type="pres">
      <dgm:prSet presAssocID="{64FE46B1-7989-44B6-985C-E4B27FED9C00}" presName="parentText" presStyleLbl="node1" presStyleIdx="3" presStyleCnt="10" custScaleX="94471">
        <dgm:presLayoutVars>
          <dgm:chMax val="1"/>
          <dgm:bulletEnabled val="1"/>
        </dgm:presLayoutVars>
      </dgm:prSet>
      <dgm:spPr/>
    </dgm:pt>
    <dgm:pt modelId="{6CE830C8-7645-475A-936C-109C3F7BF0CD}" type="pres">
      <dgm:prSet presAssocID="{64FE46B1-7989-44B6-985C-E4B27FED9C00}" presName="descendantText" presStyleLbl="alignAccFollowNode1" presStyleIdx="3" presStyleCnt="10">
        <dgm:presLayoutVars>
          <dgm:bulletEnabled val="1"/>
        </dgm:presLayoutVars>
      </dgm:prSet>
      <dgm:spPr/>
    </dgm:pt>
    <dgm:pt modelId="{877BC866-032F-4E04-BECD-33DDB15A9382}" type="pres">
      <dgm:prSet presAssocID="{4921CC57-D2CD-4087-8F39-98A1A7C51B41}" presName="sp" presStyleCnt="0"/>
      <dgm:spPr/>
    </dgm:pt>
    <dgm:pt modelId="{4D3637E2-8C45-4F2B-B920-4C6B4EFEF654}" type="pres">
      <dgm:prSet presAssocID="{42C44F34-D60E-41B0-B2F1-84B54CE72732}" presName="linNode" presStyleCnt="0"/>
      <dgm:spPr/>
    </dgm:pt>
    <dgm:pt modelId="{BE855948-2056-4858-BCD5-DA4AF16B2B4A}" type="pres">
      <dgm:prSet presAssocID="{42C44F34-D60E-41B0-B2F1-84B54CE72732}" presName="parentText" presStyleLbl="node1" presStyleIdx="4" presStyleCnt="10" custScaleX="94471">
        <dgm:presLayoutVars>
          <dgm:chMax val="1"/>
          <dgm:bulletEnabled val="1"/>
        </dgm:presLayoutVars>
      </dgm:prSet>
      <dgm:spPr/>
    </dgm:pt>
    <dgm:pt modelId="{BA9D59C5-103D-4ACA-9AB2-C6170986C817}" type="pres">
      <dgm:prSet presAssocID="{42C44F34-D60E-41B0-B2F1-84B54CE72732}" presName="descendantText" presStyleLbl="alignAccFollowNode1" presStyleIdx="4" presStyleCnt="10">
        <dgm:presLayoutVars>
          <dgm:bulletEnabled val="1"/>
        </dgm:presLayoutVars>
      </dgm:prSet>
      <dgm:spPr/>
    </dgm:pt>
    <dgm:pt modelId="{F8D74A5E-F624-420B-BDB4-E23B66DEF6D3}" type="pres">
      <dgm:prSet presAssocID="{F99E9DEF-0CD5-4CDB-990E-9912F480FB6F}" presName="sp" presStyleCnt="0"/>
      <dgm:spPr/>
    </dgm:pt>
    <dgm:pt modelId="{07A3B328-528F-4A7A-9FF4-8102575688E3}" type="pres">
      <dgm:prSet presAssocID="{44A941E0-FB0C-4027-BBDF-C954CDE1CBBE}" presName="linNode" presStyleCnt="0"/>
      <dgm:spPr/>
    </dgm:pt>
    <dgm:pt modelId="{416ED5F1-B634-4FBB-AC1F-EDC7318D631A}" type="pres">
      <dgm:prSet presAssocID="{44A941E0-FB0C-4027-BBDF-C954CDE1CBBE}" presName="parentText" presStyleLbl="node1" presStyleIdx="5" presStyleCnt="10" custScaleX="94471">
        <dgm:presLayoutVars>
          <dgm:chMax val="1"/>
          <dgm:bulletEnabled val="1"/>
        </dgm:presLayoutVars>
      </dgm:prSet>
      <dgm:spPr/>
    </dgm:pt>
    <dgm:pt modelId="{A69DC331-73AE-4C81-8853-9D01B090D23E}" type="pres">
      <dgm:prSet presAssocID="{44A941E0-FB0C-4027-BBDF-C954CDE1CBBE}" presName="descendantText" presStyleLbl="alignAccFollowNode1" presStyleIdx="5" presStyleCnt="10">
        <dgm:presLayoutVars>
          <dgm:bulletEnabled val="1"/>
        </dgm:presLayoutVars>
      </dgm:prSet>
      <dgm:spPr/>
    </dgm:pt>
    <dgm:pt modelId="{1330437E-5924-499F-B8F2-3CFF3E040745}" type="pres">
      <dgm:prSet presAssocID="{5FBD7171-2A74-4B76-8867-DF7FEB66B539}" presName="sp" presStyleCnt="0"/>
      <dgm:spPr/>
    </dgm:pt>
    <dgm:pt modelId="{07401258-BFBE-43BC-B3A0-F94FC73237B0}" type="pres">
      <dgm:prSet presAssocID="{EFAB0753-829F-4FE4-9B53-661119D64AAD}" presName="linNode" presStyleCnt="0"/>
      <dgm:spPr/>
    </dgm:pt>
    <dgm:pt modelId="{D7F60D93-C047-41CA-AD9F-FF42518A2C4D}" type="pres">
      <dgm:prSet presAssocID="{EFAB0753-829F-4FE4-9B53-661119D64AAD}" presName="parentText" presStyleLbl="node1" presStyleIdx="6" presStyleCnt="10" custScaleX="94471">
        <dgm:presLayoutVars>
          <dgm:chMax val="1"/>
          <dgm:bulletEnabled val="1"/>
        </dgm:presLayoutVars>
      </dgm:prSet>
      <dgm:spPr/>
    </dgm:pt>
    <dgm:pt modelId="{BEF9572D-7CFB-4992-A950-50113A78E8DD}" type="pres">
      <dgm:prSet presAssocID="{EFAB0753-829F-4FE4-9B53-661119D64AAD}" presName="descendantText" presStyleLbl="alignAccFollowNode1" presStyleIdx="6" presStyleCnt="10">
        <dgm:presLayoutVars>
          <dgm:bulletEnabled val="1"/>
        </dgm:presLayoutVars>
      </dgm:prSet>
      <dgm:spPr/>
    </dgm:pt>
    <dgm:pt modelId="{B9999C0B-16B9-4707-8B31-F2016756762C}" type="pres">
      <dgm:prSet presAssocID="{B4244B7F-092A-4AD8-9D9E-4CD9CD713DA4}" presName="sp" presStyleCnt="0"/>
      <dgm:spPr/>
    </dgm:pt>
    <dgm:pt modelId="{50853C00-05EB-4EE4-8305-C2A287443A9B}" type="pres">
      <dgm:prSet presAssocID="{0B9924FD-7433-48FB-A90B-C7CB55B9E815}" presName="linNode" presStyleCnt="0"/>
      <dgm:spPr/>
    </dgm:pt>
    <dgm:pt modelId="{A2757196-3B16-4B30-9FC4-B4D62A7BD816}" type="pres">
      <dgm:prSet presAssocID="{0B9924FD-7433-48FB-A90B-C7CB55B9E815}" presName="parentText" presStyleLbl="node1" presStyleIdx="7" presStyleCnt="10" custScaleX="94471">
        <dgm:presLayoutVars>
          <dgm:chMax val="1"/>
          <dgm:bulletEnabled val="1"/>
        </dgm:presLayoutVars>
      </dgm:prSet>
      <dgm:spPr/>
    </dgm:pt>
    <dgm:pt modelId="{F221A832-BF4A-431F-AAF9-62FE0A553F62}" type="pres">
      <dgm:prSet presAssocID="{0B9924FD-7433-48FB-A90B-C7CB55B9E815}" presName="descendantText" presStyleLbl="alignAccFollowNode1" presStyleIdx="7" presStyleCnt="10">
        <dgm:presLayoutVars>
          <dgm:bulletEnabled val="1"/>
        </dgm:presLayoutVars>
      </dgm:prSet>
      <dgm:spPr/>
    </dgm:pt>
    <dgm:pt modelId="{7FC2F38A-CB8F-46D1-A65F-672D744489F5}" type="pres">
      <dgm:prSet presAssocID="{AB0CD993-41DC-4829-9F84-BC7DC983CF5B}" presName="sp" presStyleCnt="0"/>
      <dgm:spPr/>
    </dgm:pt>
    <dgm:pt modelId="{C000F840-27A2-45B9-8AED-E5DF2DC072FE}" type="pres">
      <dgm:prSet presAssocID="{4D10DF45-8751-445D-8BC8-0A54841F90E7}" presName="linNode" presStyleCnt="0"/>
      <dgm:spPr/>
    </dgm:pt>
    <dgm:pt modelId="{D8C6D3BF-DF44-4142-AB30-6E345392FE0A}" type="pres">
      <dgm:prSet presAssocID="{4D10DF45-8751-445D-8BC8-0A54841F90E7}" presName="parentText" presStyleLbl="node1" presStyleIdx="8" presStyleCnt="10" custScaleX="94471">
        <dgm:presLayoutVars>
          <dgm:chMax val="1"/>
          <dgm:bulletEnabled val="1"/>
        </dgm:presLayoutVars>
      </dgm:prSet>
      <dgm:spPr/>
    </dgm:pt>
    <dgm:pt modelId="{EC05AEE4-AE16-4B75-968F-4EA48DA6A35B}" type="pres">
      <dgm:prSet presAssocID="{4D10DF45-8751-445D-8BC8-0A54841F90E7}" presName="descendantText" presStyleLbl="alignAccFollowNode1" presStyleIdx="8" presStyleCnt="10">
        <dgm:presLayoutVars>
          <dgm:bulletEnabled val="1"/>
        </dgm:presLayoutVars>
      </dgm:prSet>
      <dgm:spPr/>
    </dgm:pt>
    <dgm:pt modelId="{8178AB33-8025-4849-9C74-3309E6AE731D}" type="pres">
      <dgm:prSet presAssocID="{F320FD5A-4D71-42BA-9E6C-7BC07F2C437F}" presName="sp" presStyleCnt="0"/>
      <dgm:spPr/>
    </dgm:pt>
    <dgm:pt modelId="{EA10E801-ACB0-4ACC-81AF-03F0D6894D41}" type="pres">
      <dgm:prSet presAssocID="{CF501531-9805-417D-9837-3F02BBC6E821}" presName="linNode" presStyleCnt="0"/>
      <dgm:spPr/>
    </dgm:pt>
    <dgm:pt modelId="{2DF1C9DF-DA06-41B3-964B-FBEE914A68E2}" type="pres">
      <dgm:prSet presAssocID="{CF501531-9805-417D-9837-3F02BBC6E821}" presName="parentText" presStyleLbl="node1" presStyleIdx="9" presStyleCnt="10" custScaleX="94471" custLinFactNeighborY="2962">
        <dgm:presLayoutVars>
          <dgm:chMax val="1"/>
          <dgm:bulletEnabled val="1"/>
        </dgm:presLayoutVars>
      </dgm:prSet>
      <dgm:spPr/>
    </dgm:pt>
    <dgm:pt modelId="{445B0429-A96E-4920-B326-A94EBE6FD558}" type="pres">
      <dgm:prSet presAssocID="{CF501531-9805-417D-9837-3F02BBC6E821}" presName="descendantText" presStyleLbl="alignAccFollowNode1" presStyleIdx="9" presStyleCnt="10">
        <dgm:presLayoutVars>
          <dgm:bulletEnabled val="1"/>
        </dgm:presLayoutVars>
      </dgm:prSet>
      <dgm:spPr/>
    </dgm:pt>
  </dgm:ptLst>
  <dgm:cxnLst>
    <dgm:cxn modelId="{E17BB400-DABF-445A-A9DC-C66FD3162571}" srcId="{C6074D55-65AF-4614-800F-7F227974E13F}" destId="{83675F24-F3DE-42E9-8D73-DC52BBD67853}" srcOrd="1" destOrd="0" parTransId="{AFEF4897-4346-4778-83D3-41012D26DFA0}" sibTransId="{22992DCC-9A27-4D46-920E-B788006BAF5B}"/>
    <dgm:cxn modelId="{BA456D01-5871-4D91-A787-78D1359B47D3}" type="presOf" srcId="{CF501531-9805-417D-9837-3F02BBC6E821}" destId="{2DF1C9DF-DA06-41B3-964B-FBEE914A68E2}" srcOrd="0" destOrd="0" presId="urn:microsoft.com/office/officeart/2005/8/layout/vList5"/>
    <dgm:cxn modelId="{562F9911-2857-43A4-927A-62C86C1F7E43}" srcId="{C6074D55-65AF-4614-800F-7F227974E13F}" destId="{44A941E0-FB0C-4027-BBDF-C954CDE1CBBE}" srcOrd="5" destOrd="0" parTransId="{C23F7DAB-87D1-4D98-AA54-9E5F30239E9C}" sibTransId="{5FBD7171-2A74-4B76-8867-DF7FEB66B539}"/>
    <dgm:cxn modelId="{A53BF624-9407-43D6-BA06-EEC5E40B66D4}" type="presOf" srcId="{4D10DF45-8751-445D-8BC8-0A54841F90E7}" destId="{D8C6D3BF-DF44-4142-AB30-6E345392FE0A}" srcOrd="0" destOrd="0" presId="urn:microsoft.com/office/officeart/2005/8/layout/vList5"/>
    <dgm:cxn modelId="{0A305528-D9F9-4255-AA86-35760701E637}" srcId="{C6074D55-65AF-4614-800F-7F227974E13F}" destId="{4D10DF45-8751-445D-8BC8-0A54841F90E7}" srcOrd="8" destOrd="0" parTransId="{F1572432-A5A1-4496-B3B1-8C87E5099078}" sibTransId="{F320FD5A-4D71-42BA-9E6C-7BC07F2C437F}"/>
    <dgm:cxn modelId="{8193E828-A8C1-4EDC-926D-FBBDAA145179}" type="presOf" srcId="{4C43B4B8-3959-4CA9-A4FD-4EDEF543C63C}" destId="{F221A832-BF4A-431F-AAF9-62FE0A553F62}" srcOrd="0" destOrd="0" presId="urn:microsoft.com/office/officeart/2005/8/layout/vList5"/>
    <dgm:cxn modelId="{28434A2A-AF45-4630-A6C0-037250767436}" srcId="{C6074D55-65AF-4614-800F-7F227974E13F}" destId="{0B9924FD-7433-48FB-A90B-C7CB55B9E815}" srcOrd="7" destOrd="0" parTransId="{61CA5E38-EB2A-4617-882E-8C3ED4852B0F}" sibTransId="{AB0CD993-41DC-4829-9F84-BC7DC983CF5B}"/>
    <dgm:cxn modelId="{6A864862-3ECD-4C18-AA2A-320D7F05C1AC}" srcId="{C6074D55-65AF-4614-800F-7F227974E13F}" destId="{EFAB0753-829F-4FE4-9B53-661119D64AAD}" srcOrd="6" destOrd="0" parTransId="{FD8B129E-CB24-4311-8883-C9453E858D2E}" sibTransId="{B4244B7F-092A-4AD8-9D9E-4CD9CD713DA4}"/>
    <dgm:cxn modelId="{FD89AC62-5053-42FC-B878-36739ACFE5B2}" type="presOf" srcId="{D3E8FC97-0915-488A-A9C9-CFE3F4E5DC43}" destId="{9DCF8C52-507A-4D79-9EA2-525438CE2B07}" srcOrd="0" destOrd="0" presId="urn:microsoft.com/office/officeart/2005/8/layout/vList5"/>
    <dgm:cxn modelId="{A1C51845-0788-453E-AF0C-37A971C807BB}" srcId="{4D10DF45-8751-445D-8BC8-0A54841F90E7}" destId="{26A13D81-21D7-4F28-8C8A-4521C057EAE7}" srcOrd="0" destOrd="0" parTransId="{C1078CE2-89A1-4241-B13D-594A9267A990}" sibTransId="{9BA32777-92A4-4F87-8905-AC2336AEC5A6}"/>
    <dgm:cxn modelId="{37B27667-4FB7-4588-A432-B83ADA52F08F}" type="presOf" srcId="{42C44F34-D60E-41B0-B2F1-84B54CE72732}" destId="{BE855948-2056-4858-BCD5-DA4AF16B2B4A}" srcOrd="0" destOrd="0" presId="urn:microsoft.com/office/officeart/2005/8/layout/vList5"/>
    <dgm:cxn modelId="{821F1E69-8BB9-43C2-9BA7-0976C08F81E9}" type="presOf" srcId="{1A7FC09A-2FCF-47E2-AB8B-53B3DD7EF5E7}" destId="{CF7F5962-D8E0-43B3-A406-B67443CB1BA5}" srcOrd="0" destOrd="0" presId="urn:microsoft.com/office/officeart/2005/8/layout/vList5"/>
    <dgm:cxn modelId="{58FA6C49-DA9B-4CFA-84DD-9BC87C4DDDB4}" srcId="{0B9924FD-7433-48FB-A90B-C7CB55B9E815}" destId="{4C43B4B8-3959-4CA9-A4FD-4EDEF543C63C}" srcOrd="0" destOrd="0" parTransId="{D8FA3F6C-954B-4520-8E5A-258B230DEA32}" sibTransId="{9E2581CD-69BC-4176-9CC5-D96F382FD501}"/>
    <dgm:cxn modelId="{02F27549-BEF7-4C3C-8B48-8CA25C6C355F}" srcId="{C6074D55-65AF-4614-800F-7F227974E13F}" destId="{D3E8FC97-0915-488A-A9C9-CFE3F4E5DC43}" srcOrd="2" destOrd="0" parTransId="{7AA842B7-EDCE-4233-98DA-0D9DF56DC932}" sibTransId="{7FB904C7-5C7F-4670-9FFF-5B58D227A17B}"/>
    <dgm:cxn modelId="{6B2E2B6A-807C-47F5-B850-33AD45E27DEE}" type="presOf" srcId="{7871DEAE-C035-4F40-A7E8-813738D7BA0F}" destId="{1DC22D99-FC3A-44ED-865F-E242DA18ED5B}" srcOrd="0" destOrd="0" presId="urn:microsoft.com/office/officeart/2005/8/layout/vList5"/>
    <dgm:cxn modelId="{A5EFB36C-32DF-428C-8352-50E84D76C9B7}" type="presOf" srcId="{D5EB9D1E-CF71-4044-8DC5-FAF52475BA3F}" destId="{10DD2BF7-317F-4F26-8E54-D9082E1FF167}" srcOrd="0" destOrd="0" presId="urn:microsoft.com/office/officeart/2005/8/layout/vList5"/>
    <dgm:cxn modelId="{A1C3D56F-C712-497B-B63A-4C9C2886AFAC}" type="presOf" srcId="{7ED45064-5991-4B9E-A68F-C8FBC3620692}" destId="{808CD38B-E662-42B4-A682-0501B7A3D2E2}" srcOrd="0" destOrd="0" presId="urn:microsoft.com/office/officeart/2005/8/layout/vList5"/>
    <dgm:cxn modelId="{A9D8CC74-3C86-4457-BC57-AC088CB8AF51}" type="presOf" srcId="{C6074D55-65AF-4614-800F-7F227974E13F}" destId="{ABF4031E-F865-4AB0-A94B-8AA736873C46}" srcOrd="0" destOrd="0" presId="urn:microsoft.com/office/officeart/2005/8/layout/vList5"/>
    <dgm:cxn modelId="{7CB86156-957C-4B48-9CF6-8FB52F3E9120}" srcId="{C6074D55-65AF-4614-800F-7F227974E13F}" destId="{64FE46B1-7989-44B6-985C-E4B27FED9C00}" srcOrd="3" destOrd="0" parTransId="{E7C3561B-527C-452D-98FB-0BAE5A9AF452}" sibTransId="{4921CC57-D2CD-4087-8F39-98A1A7C51B41}"/>
    <dgm:cxn modelId="{AD4D4778-3B16-4546-AA93-98D97835488B}" srcId="{44A941E0-FB0C-4027-BBDF-C954CDE1CBBE}" destId="{0A0FC2D3-9658-4195-9277-3140677A068B}" srcOrd="0" destOrd="0" parTransId="{B7C91B03-E8EB-489B-9706-1D1227E733A8}" sibTransId="{DEC0705C-4D82-4554-BBFF-DDFF907B58F4}"/>
    <dgm:cxn modelId="{6D9CB17E-AE09-4C27-854E-426D9C0CBB28}" type="presOf" srcId="{EFAB0753-829F-4FE4-9B53-661119D64AAD}" destId="{D7F60D93-C047-41CA-AD9F-FF42518A2C4D}" srcOrd="0" destOrd="0" presId="urn:microsoft.com/office/officeart/2005/8/layout/vList5"/>
    <dgm:cxn modelId="{2CB52280-CC1E-4DD7-9D07-2C1F1F008ED5}" srcId="{D3E8FC97-0915-488A-A9C9-CFE3F4E5DC43}" destId="{D5EB9D1E-CF71-4044-8DC5-FAF52475BA3F}" srcOrd="0" destOrd="0" parTransId="{6D322BD5-5645-4EE5-9132-C6F572A50CA4}" sibTransId="{171C1338-466E-4F24-BC7D-F797062DFF78}"/>
    <dgm:cxn modelId="{15B19E80-50B9-4061-A57F-6BA9D4585042}" type="presOf" srcId="{30D8AADB-D169-43E7-B51A-DCF4B9D42476}" destId="{BEF9572D-7CFB-4992-A950-50113A78E8DD}" srcOrd="0" destOrd="0" presId="urn:microsoft.com/office/officeart/2005/8/layout/vList5"/>
    <dgm:cxn modelId="{222B2382-88F4-4CF1-BE21-5D9615787071}" srcId="{CF501531-9805-417D-9837-3F02BBC6E821}" destId="{5540524D-2AEF-436A-9B0F-807FD153A45E}" srcOrd="0" destOrd="0" parTransId="{59CF83B9-5EA2-47C4-94B3-23C46FC1D22B}" sibTransId="{7F274171-7E57-407B-B187-0CC49EB0CE97}"/>
    <dgm:cxn modelId="{28D1AE8B-E9A0-4381-BC0C-7897B2A29F34}" srcId="{83675F24-F3DE-42E9-8D73-DC52BBD67853}" destId="{7871DEAE-C035-4F40-A7E8-813738D7BA0F}" srcOrd="0" destOrd="0" parTransId="{B6B75446-0FE2-4E95-A911-85204670D86F}" sibTransId="{BC32E3B1-D7FA-42E0-94C2-1E75AA33A029}"/>
    <dgm:cxn modelId="{DE48B696-B9BF-4BE0-9F26-1053A3FBC391}" type="presOf" srcId="{83675F24-F3DE-42E9-8D73-DC52BBD67853}" destId="{5C40AE1F-BC84-4E1E-9072-149B004372F5}" srcOrd="0" destOrd="0" presId="urn:microsoft.com/office/officeart/2005/8/layout/vList5"/>
    <dgm:cxn modelId="{796ACE9F-EABE-412E-8CF3-168241A40563}" type="presOf" srcId="{0B9924FD-7433-48FB-A90B-C7CB55B9E815}" destId="{A2757196-3B16-4B30-9FC4-B4D62A7BD816}" srcOrd="0" destOrd="0" presId="urn:microsoft.com/office/officeart/2005/8/layout/vList5"/>
    <dgm:cxn modelId="{378D87A6-6A4C-4AEA-818A-6D5C1635EFC4}" srcId="{C6074D55-65AF-4614-800F-7F227974E13F}" destId="{7ED45064-5991-4B9E-A68F-C8FBC3620692}" srcOrd="0" destOrd="0" parTransId="{F664EADA-55EA-4468-97E9-3F8629358117}" sibTransId="{4DDC44BA-830E-4304-A56F-769842E3B3CF}"/>
    <dgm:cxn modelId="{D0DCD4B2-207D-41B4-B68D-AE2F2AF34762}" type="presOf" srcId="{0A0FC2D3-9658-4195-9277-3140677A068B}" destId="{A69DC331-73AE-4C81-8853-9D01B090D23E}" srcOrd="0" destOrd="0" presId="urn:microsoft.com/office/officeart/2005/8/layout/vList5"/>
    <dgm:cxn modelId="{FA3097BF-FBBC-4849-9F65-E6D4CB1AD4DB}" srcId="{42C44F34-D60E-41B0-B2F1-84B54CE72732}" destId="{1A255ED0-CA93-49DE-B787-9E555C9A7769}" srcOrd="0" destOrd="0" parTransId="{4294D097-6C9E-4CFF-89E9-DE86614A3FAA}" sibTransId="{7FE6D935-DEC1-4711-8D31-5FAC983AAF38}"/>
    <dgm:cxn modelId="{37D235C0-7596-4625-B25C-87890C6F624D}" type="presOf" srcId="{44A941E0-FB0C-4027-BBDF-C954CDE1CBBE}" destId="{416ED5F1-B634-4FBB-AC1F-EDC7318D631A}" srcOrd="0" destOrd="0" presId="urn:microsoft.com/office/officeart/2005/8/layout/vList5"/>
    <dgm:cxn modelId="{B6BF39C5-655E-4516-BA0F-1E654CF41FC7}" type="presOf" srcId="{26A13D81-21D7-4F28-8C8A-4521C057EAE7}" destId="{EC05AEE4-AE16-4B75-968F-4EA48DA6A35B}" srcOrd="0" destOrd="0" presId="urn:microsoft.com/office/officeart/2005/8/layout/vList5"/>
    <dgm:cxn modelId="{FC893CC6-6843-437F-8593-E49D1F0AB97D}" srcId="{64FE46B1-7989-44B6-985C-E4B27FED9C00}" destId="{63BE8FB3-60AF-4584-B949-FC502FD10D59}" srcOrd="0" destOrd="0" parTransId="{296E7B21-EB75-4873-913E-C5D3029B54A3}" sibTransId="{C62925CA-AF55-45A5-91BA-FD4E74C67BC5}"/>
    <dgm:cxn modelId="{398DAFC7-9895-45F2-9ED1-B5D83374C626}" type="presOf" srcId="{63BE8FB3-60AF-4584-B949-FC502FD10D59}" destId="{6CE830C8-7645-475A-936C-109C3F7BF0CD}" srcOrd="0" destOrd="0" presId="urn:microsoft.com/office/officeart/2005/8/layout/vList5"/>
    <dgm:cxn modelId="{FB7313D6-4FF9-4B7F-A211-82176F6D6BFE}" srcId="{C6074D55-65AF-4614-800F-7F227974E13F}" destId="{42C44F34-D60E-41B0-B2F1-84B54CE72732}" srcOrd="4" destOrd="0" parTransId="{0912CEBE-99B3-437C-BA56-0027167C4410}" sibTransId="{F99E9DEF-0CD5-4CDB-990E-9912F480FB6F}"/>
    <dgm:cxn modelId="{D26863D7-7119-4744-968C-E22BAB2E2864}" srcId="{7ED45064-5991-4B9E-A68F-C8FBC3620692}" destId="{1A7FC09A-2FCF-47E2-AB8B-53B3DD7EF5E7}" srcOrd="0" destOrd="0" parTransId="{7BB199D0-406D-4EBE-9BD6-4A6E62F93101}" sibTransId="{81D2C920-2DAE-4CD3-A575-336761CC29D6}"/>
    <dgm:cxn modelId="{8C514FE5-0FD0-4AFD-9309-F6150F4B97DE}" srcId="{EFAB0753-829F-4FE4-9B53-661119D64AAD}" destId="{30D8AADB-D169-43E7-B51A-DCF4B9D42476}" srcOrd="0" destOrd="0" parTransId="{E8054D1F-7FD3-430E-A6ED-C23954229E54}" sibTransId="{D9FC40D7-79A5-4504-9BB8-2F9301113175}"/>
    <dgm:cxn modelId="{B6DBD1E6-4C81-4D93-8585-5663CF25E9D8}" type="presOf" srcId="{5540524D-2AEF-436A-9B0F-807FD153A45E}" destId="{445B0429-A96E-4920-B326-A94EBE6FD558}" srcOrd="0" destOrd="0" presId="urn:microsoft.com/office/officeart/2005/8/layout/vList5"/>
    <dgm:cxn modelId="{A75307F7-3902-4C14-97EE-6C201BB53C81}" type="presOf" srcId="{64FE46B1-7989-44B6-985C-E4B27FED9C00}" destId="{33F0127B-FAB4-4677-BEFB-A4D2DDDE06F4}" srcOrd="0" destOrd="0" presId="urn:microsoft.com/office/officeart/2005/8/layout/vList5"/>
    <dgm:cxn modelId="{AF9D65F8-7B68-48C6-81BB-C85B6B5B89BB}" type="presOf" srcId="{1A255ED0-CA93-49DE-B787-9E555C9A7769}" destId="{BA9D59C5-103D-4ACA-9AB2-C6170986C817}" srcOrd="0" destOrd="0" presId="urn:microsoft.com/office/officeart/2005/8/layout/vList5"/>
    <dgm:cxn modelId="{1A3DA0F9-AD85-47D7-BCA8-48970058EC7A}" srcId="{C6074D55-65AF-4614-800F-7F227974E13F}" destId="{CF501531-9805-417D-9837-3F02BBC6E821}" srcOrd="9" destOrd="0" parTransId="{FCEA4359-C1C2-48F8-811E-84DD3A12464C}" sibTransId="{E9B8EEB7-678A-47D6-8FCE-8D3BF8062985}"/>
    <dgm:cxn modelId="{51A8A680-897F-4D69-8032-4CC640663FDD}" type="presParOf" srcId="{ABF4031E-F865-4AB0-A94B-8AA736873C46}" destId="{6FA01581-1B59-4D32-B123-8B5E0D91A97E}" srcOrd="0" destOrd="0" presId="urn:microsoft.com/office/officeart/2005/8/layout/vList5"/>
    <dgm:cxn modelId="{7481AD0B-2CD7-48EC-81D1-F71B582E3DDC}" type="presParOf" srcId="{6FA01581-1B59-4D32-B123-8B5E0D91A97E}" destId="{808CD38B-E662-42B4-A682-0501B7A3D2E2}" srcOrd="0" destOrd="0" presId="urn:microsoft.com/office/officeart/2005/8/layout/vList5"/>
    <dgm:cxn modelId="{240345CA-D8C2-4ADF-B3AC-AD7129BB4204}" type="presParOf" srcId="{6FA01581-1B59-4D32-B123-8B5E0D91A97E}" destId="{CF7F5962-D8E0-43B3-A406-B67443CB1BA5}" srcOrd="1" destOrd="0" presId="urn:microsoft.com/office/officeart/2005/8/layout/vList5"/>
    <dgm:cxn modelId="{414BB0CD-99DC-4BBC-B7ED-CF595787C04C}" type="presParOf" srcId="{ABF4031E-F865-4AB0-A94B-8AA736873C46}" destId="{7EC77421-B47A-41AC-824D-3BD24F91E354}" srcOrd="1" destOrd="0" presId="urn:microsoft.com/office/officeart/2005/8/layout/vList5"/>
    <dgm:cxn modelId="{5751CCDA-1F0A-47D5-9D1A-98CB3AF3F7C6}" type="presParOf" srcId="{ABF4031E-F865-4AB0-A94B-8AA736873C46}" destId="{7973A407-63FE-42F4-92A3-54064BA80526}" srcOrd="2" destOrd="0" presId="urn:microsoft.com/office/officeart/2005/8/layout/vList5"/>
    <dgm:cxn modelId="{2AEC4008-D860-4D0A-9915-C108F5C1900B}" type="presParOf" srcId="{7973A407-63FE-42F4-92A3-54064BA80526}" destId="{5C40AE1F-BC84-4E1E-9072-149B004372F5}" srcOrd="0" destOrd="0" presId="urn:microsoft.com/office/officeart/2005/8/layout/vList5"/>
    <dgm:cxn modelId="{1AA84034-CEAA-4AF3-A0C1-59DE2FAD0875}" type="presParOf" srcId="{7973A407-63FE-42F4-92A3-54064BA80526}" destId="{1DC22D99-FC3A-44ED-865F-E242DA18ED5B}" srcOrd="1" destOrd="0" presId="urn:microsoft.com/office/officeart/2005/8/layout/vList5"/>
    <dgm:cxn modelId="{19B2EB71-EDFB-49F2-A575-B86E364D4B90}" type="presParOf" srcId="{ABF4031E-F865-4AB0-A94B-8AA736873C46}" destId="{414B3E57-557E-499C-B6F8-F7E59073F59D}" srcOrd="3" destOrd="0" presId="urn:microsoft.com/office/officeart/2005/8/layout/vList5"/>
    <dgm:cxn modelId="{14DED270-117C-4FF5-8007-B025CD5D78E8}" type="presParOf" srcId="{ABF4031E-F865-4AB0-A94B-8AA736873C46}" destId="{C61C6C7E-B067-471D-B28D-7591F33CFE12}" srcOrd="4" destOrd="0" presId="urn:microsoft.com/office/officeart/2005/8/layout/vList5"/>
    <dgm:cxn modelId="{81B8ED75-C2E3-4A3A-9DCF-558C90E45E7B}" type="presParOf" srcId="{C61C6C7E-B067-471D-B28D-7591F33CFE12}" destId="{9DCF8C52-507A-4D79-9EA2-525438CE2B07}" srcOrd="0" destOrd="0" presId="urn:microsoft.com/office/officeart/2005/8/layout/vList5"/>
    <dgm:cxn modelId="{01DD8524-E783-4C02-B4FD-A5D17CBB8618}" type="presParOf" srcId="{C61C6C7E-B067-471D-B28D-7591F33CFE12}" destId="{10DD2BF7-317F-4F26-8E54-D9082E1FF167}" srcOrd="1" destOrd="0" presId="urn:microsoft.com/office/officeart/2005/8/layout/vList5"/>
    <dgm:cxn modelId="{3B5C83C7-84AD-47D7-85C1-0A9FDD30057B}" type="presParOf" srcId="{ABF4031E-F865-4AB0-A94B-8AA736873C46}" destId="{4DA6904E-9191-410E-B934-CE8B18923817}" srcOrd="5" destOrd="0" presId="urn:microsoft.com/office/officeart/2005/8/layout/vList5"/>
    <dgm:cxn modelId="{11E7D481-9EAC-4D76-8DD4-039245EA63F0}" type="presParOf" srcId="{ABF4031E-F865-4AB0-A94B-8AA736873C46}" destId="{00E36FC1-AA1F-4D86-A47C-293DF1F299E7}" srcOrd="6" destOrd="0" presId="urn:microsoft.com/office/officeart/2005/8/layout/vList5"/>
    <dgm:cxn modelId="{32564827-3FCC-4F1C-85B7-D0ABEE5377BF}" type="presParOf" srcId="{00E36FC1-AA1F-4D86-A47C-293DF1F299E7}" destId="{33F0127B-FAB4-4677-BEFB-A4D2DDDE06F4}" srcOrd="0" destOrd="0" presId="urn:microsoft.com/office/officeart/2005/8/layout/vList5"/>
    <dgm:cxn modelId="{A228E1CF-F5A2-4063-9B1F-E3985FDE62CA}" type="presParOf" srcId="{00E36FC1-AA1F-4D86-A47C-293DF1F299E7}" destId="{6CE830C8-7645-475A-936C-109C3F7BF0CD}" srcOrd="1" destOrd="0" presId="urn:microsoft.com/office/officeart/2005/8/layout/vList5"/>
    <dgm:cxn modelId="{1724B292-2D9D-4364-9EF4-3AE913C49A19}" type="presParOf" srcId="{ABF4031E-F865-4AB0-A94B-8AA736873C46}" destId="{877BC866-032F-4E04-BECD-33DDB15A9382}" srcOrd="7" destOrd="0" presId="urn:microsoft.com/office/officeart/2005/8/layout/vList5"/>
    <dgm:cxn modelId="{58C2E164-749C-4C78-B8B2-78F02D657E42}" type="presParOf" srcId="{ABF4031E-F865-4AB0-A94B-8AA736873C46}" destId="{4D3637E2-8C45-4F2B-B920-4C6B4EFEF654}" srcOrd="8" destOrd="0" presId="urn:microsoft.com/office/officeart/2005/8/layout/vList5"/>
    <dgm:cxn modelId="{04B3BE9D-CE47-4AB3-9720-3B2A5BC56C9C}" type="presParOf" srcId="{4D3637E2-8C45-4F2B-B920-4C6B4EFEF654}" destId="{BE855948-2056-4858-BCD5-DA4AF16B2B4A}" srcOrd="0" destOrd="0" presId="urn:microsoft.com/office/officeart/2005/8/layout/vList5"/>
    <dgm:cxn modelId="{D150FA51-D194-4F58-A263-4A53C0D75482}" type="presParOf" srcId="{4D3637E2-8C45-4F2B-B920-4C6B4EFEF654}" destId="{BA9D59C5-103D-4ACA-9AB2-C6170986C817}" srcOrd="1" destOrd="0" presId="urn:microsoft.com/office/officeart/2005/8/layout/vList5"/>
    <dgm:cxn modelId="{9C3EC02C-D952-4BAC-8382-1E30DB5CDA9E}" type="presParOf" srcId="{ABF4031E-F865-4AB0-A94B-8AA736873C46}" destId="{F8D74A5E-F624-420B-BDB4-E23B66DEF6D3}" srcOrd="9" destOrd="0" presId="urn:microsoft.com/office/officeart/2005/8/layout/vList5"/>
    <dgm:cxn modelId="{FF75E9F5-B7F0-479F-B394-3A14B96045E1}" type="presParOf" srcId="{ABF4031E-F865-4AB0-A94B-8AA736873C46}" destId="{07A3B328-528F-4A7A-9FF4-8102575688E3}" srcOrd="10" destOrd="0" presId="urn:microsoft.com/office/officeart/2005/8/layout/vList5"/>
    <dgm:cxn modelId="{A688C251-BA67-4746-AEA0-3D3CBF7E00A1}" type="presParOf" srcId="{07A3B328-528F-4A7A-9FF4-8102575688E3}" destId="{416ED5F1-B634-4FBB-AC1F-EDC7318D631A}" srcOrd="0" destOrd="0" presId="urn:microsoft.com/office/officeart/2005/8/layout/vList5"/>
    <dgm:cxn modelId="{9DBAF98E-5B2D-418E-B805-F764C75FE115}" type="presParOf" srcId="{07A3B328-528F-4A7A-9FF4-8102575688E3}" destId="{A69DC331-73AE-4C81-8853-9D01B090D23E}" srcOrd="1" destOrd="0" presId="urn:microsoft.com/office/officeart/2005/8/layout/vList5"/>
    <dgm:cxn modelId="{9DF48D14-9FE1-4D20-88F1-A40BC0C90AB5}" type="presParOf" srcId="{ABF4031E-F865-4AB0-A94B-8AA736873C46}" destId="{1330437E-5924-499F-B8F2-3CFF3E040745}" srcOrd="11" destOrd="0" presId="urn:microsoft.com/office/officeart/2005/8/layout/vList5"/>
    <dgm:cxn modelId="{FB6B25B7-F7E4-4481-83ED-CEFDE6D8937C}" type="presParOf" srcId="{ABF4031E-F865-4AB0-A94B-8AA736873C46}" destId="{07401258-BFBE-43BC-B3A0-F94FC73237B0}" srcOrd="12" destOrd="0" presId="urn:microsoft.com/office/officeart/2005/8/layout/vList5"/>
    <dgm:cxn modelId="{BBFF7EDF-B0D4-498D-B87C-1E4362E73AF7}" type="presParOf" srcId="{07401258-BFBE-43BC-B3A0-F94FC73237B0}" destId="{D7F60D93-C047-41CA-AD9F-FF42518A2C4D}" srcOrd="0" destOrd="0" presId="urn:microsoft.com/office/officeart/2005/8/layout/vList5"/>
    <dgm:cxn modelId="{C54A2804-126C-49AD-96C5-12918189F634}" type="presParOf" srcId="{07401258-BFBE-43BC-B3A0-F94FC73237B0}" destId="{BEF9572D-7CFB-4992-A950-50113A78E8DD}" srcOrd="1" destOrd="0" presId="urn:microsoft.com/office/officeart/2005/8/layout/vList5"/>
    <dgm:cxn modelId="{2837DA00-C016-4B2D-8717-5052239F6EEA}" type="presParOf" srcId="{ABF4031E-F865-4AB0-A94B-8AA736873C46}" destId="{B9999C0B-16B9-4707-8B31-F2016756762C}" srcOrd="13" destOrd="0" presId="urn:microsoft.com/office/officeart/2005/8/layout/vList5"/>
    <dgm:cxn modelId="{5CFA3BDB-790A-4778-B335-2B087842A635}" type="presParOf" srcId="{ABF4031E-F865-4AB0-A94B-8AA736873C46}" destId="{50853C00-05EB-4EE4-8305-C2A287443A9B}" srcOrd="14" destOrd="0" presId="urn:microsoft.com/office/officeart/2005/8/layout/vList5"/>
    <dgm:cxn modelId="{DC5AA8E0-25ED-4758-83F0-6B465CF40D70}" type="presParOf" srcId="{50853C00-05EB-4EE4-8305-C2A287443A9B}" destId="{A2757196-3B16-4B30-9FC4-B4D62A7BD816}" srcOrd="0" destOrd="0" presId="urn:microsoft.com/office/officeart/2005/8/layout/vList5"/>
    <dgm:cxn modelId="{70847178-F242-4191-980B-8773F1121EE5}" type="presParOf" srcId="{50853C00-05EB-4EE4-8305-C2A287443A9B}" destId="{F221A832-BF4A-431F-AAF9-62FE0A553F62}" srcOrd="1" destOrd="0" presId="urn:microsoft.com/office/officeart/2005/8/layout/vList5"/>
    <dgm:cxn modelId="{69FFE03A-5223-47DC-9A6C-9A2BD7EC44C2}" type="presParOf" srcId="{ABF4031E-F865-4AB0-A94B-8AA736873C46}" destId="{7FC2F38A-CB8F-46D1-A65F-672D744489F5}" srcOrd="15" destOrd="0" presId="urn:microsoft.com/office/officeart/2005/8/layout/vList5"/>
    <dgm:cxn modelId="{B89F083D-E478-421B-A228-2664675FF376}" type="presParOf" srcId="{ABF4031E-F865-4AB0-A94B-8AA736873C46}" destId="{C000F840-27A2-45B9-8AED-E5DF2DC072FE}" srcOrd="16" destOrd="0" presId="urn:microsoft.com/office/officeart/2005/8/layout/vList5"/>
    <dgm:cxn modelId="{4160E138-2DD4-4634-BB44-2485568ADB26}" type="presParOf" srcId="{C000F840-27A2-45B9-8AED-E5DF2DC072FE}" destId="{D8C6D3BF-DF44-4142-AB30-6E345392FE0A}" srcOrd="0" destOrd="0" presId="urn:microsoft.com/office/officeart/2005/8/layout/vList5"/>
    <dgm:cxn modelId="{CF66D1F2-F41A-4241-8CEB-4CB6B8C29936}" type="presParOf" srcId="{C000F840-27A2-45B9-8AED-E5DF2DC072FE}" destId="{EC05AEE4-AE16-4B75-968F-4EA48DA6A35B}" srcOrd="1" destOrd="0" presId="urn:microsoft.com/office/officeart/2005/8/layout/vList5"/>
    <dgm:cxn modelId="{26AB2E01-03AD-44E1-B1C7-FC56F890DCE4}" type="presParOf" srcId="{ABF4031E-F865-4AB0-A94B-8AA736873C46}" destId="{8178AB33-8025-4849-9C74-3309E6AE731D}" srcOrd="17" destOrd="0" presId="urn:microsoft.com/office/officeart/2005/8/layout/vList5"/>
    <dgm:cxn modelId="{AB151EA2-B856-4255-8143-0AE2D15E37AF}" type="presParOf" srcId="{ABF4031E-F865-4AB0-A94B-8AA736873C46}" destId="{EA10E801-ACB0-4ACC-81AF-03F0D6894D41}" srcOrd="18" destOrd="0" presId="urn:microsoft.com/office/officeart/2005/8/layout/vList5"/>
    <dgm:cxn modelId="{27047BE4-8A7C-4D97-BBAD-7EDFD9397F11}" type="presParOf" srcId="{EA10E801-ACB0-4ACC-81AF-03F0D6894D41}" destId="{2DF1C9DF-DA06-41B3-964B-FBEE914A68E2}" srcOrd="0" destOrd="0" presId="urn:microsoft.com/office/officeart/2005/8/layout/vList5"/>
    <dgm:cxn modelId="{29332115-B7BD-4618-81AC-0256EFB56BF7}" type="presParOf" srcId="{EA10E801-ACB0-4ACC-81AF-03F0D6894D41}" destId="{445B0429-A96E-4920-B326-A94EBE6FD55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2E19CB-4E62-466C-BAA4-EBCB45FA3A41}" type="doc">
      <dgm:prSet loTypeId="urn:microsoft.com/office/officeart/2005/8/layout/v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t-BR"/>
        </a:p>
      </dgm:t>
    </dgm:pt>
    <dgm:pt modelId="{D317C089-F1A9-4D2E-A146-655473FCA3F5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500" b="1" dirty="0">
              <a:latin typeface="Tw Cen MT" panose="020B0602020104020603" pitchFamily="34" charset="0"/>
            </a:rPr>
            <a:t>MONITORIA</a:t>
          </a:r>
        </a:p>
      </dgm:t>
    </dgm:pt>
    <dgm:pt modelId="{679A3D0E-4682-4B15-B6CE-19D25B01D33D}" type="parTrans" cxnId="{3963ED94-17BE-4368-9443-2348E5A119BC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AAF76161-780B-4947-9E15-3EF8BBAC303C}" type="sibTrans" cxnId="{3963ED94-17BE-4368-9443-2348E5A119BC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A307DFC7-E8EC-4076-940F-51F019C7842B}">
      <dgm:prSet phldrT="[Texto]" custT="1"/>
      <dgm:spPr/>
      <dgm:t>
        <a:bodyPr/>
        <a:lstStyle/>
        <a:p>
          <a:r>
            <a:rPr lang="pt-BR" sz="1500" dirty="0">
              <a:latin typeface="Tw Cen MT" panose="020B0602020104020603" pitchFamily="34" charset="0"/>
            </a:rPr>
            <a:t>Logística e Gestão de Redes de Suprimentos I (Voluntária)</a:t>
          </a:r>
        </a:p>
      </dgm:t>
    </dgm:pt>
    <dgm:pt modelId="{83519C28-EE60-43F8-8978-C09DF595D488}" type="parTrans" cxnId="{9ED69F03-0B60-40A3-BC64-1AF26449A35A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73ECA51C-9FAC-40EC-943B-96CA14EC1A0B}" type="sibTrans" cxnId="{9ED69F03-0B60-40A3-BC64-1AF26449A35A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51C15E9D-FC3B-49B2-A290-122866273C7E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500" b="1" dirty="0">
              <a:latin typeface="Tw Cen MT" panose="020B0602020104020603" pitchFamily="34" charset="0"/>
            </a:rPr>
            <a:t>EXTENSÃO</a:t>
          </a:r>
        </a:p>
      </dgm:t>
    </dgm:pt>
    <dgm:pt modelId="{EE63AE38-0F29-4DF6-BAD0-5455A1EC3B76}" type="parTrans" cxnId="{C7FCE5AB-BB6C-4897-9032-98686A03A63C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7D97CA01-BCF0-453A-9994-C4033D893C2A}" type="sibTrans" cxnId="{C7FCE5AB-BB6C-4897-9032-98686A03A63C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C6EE9481-6F27-4A21-948F-00ECD6B4BED1}">
      <dgm:prSet phldrT="[Texto]" custT="1"/>
      <dgm:spPr/>
      <dgm:t>
        <a:bodyPr/>
        <a:lstStyle/>
        <a:p>
          <a:r>
            <a:rPr lang="pt-BR" sz="1500" b="0" i="0" u="none" dirty="0" err="1">
              <a:latin typeface="Tw Cen MT" panose="020B0602020104020603" pitchFamily="34" charset="0"/>
            </a:rPr>
            <a:t>CineProdução</a:t>
          </a:r>
          <a:endParaRPr lang="pt-BR" sz="1500" dirty="0">
            <a:latin typeface="Tw Cen MT" panose="020B0602020104020603" pitchFamily="34" charset="0"/>
          </a:endParaRPr>
        </a:p>
      </dgm:t>
    </dgm:pt>
    <dgm:pt modelId="{B99E9B14-CBED-4737-9D97-7C951CEAC1D1}" type="parTrans" cxnId="{EFFF8A6F-8FA2-4BDC-A6B2-9CBCDA3DBA5A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6B045C89-E118-4F5D-8B3F-AB79B88020D8}" type="sibTrans" cxnId="{EFFF8A6F-8FA2-4BDC-A6B2-9CBCDA3DBA5A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5DD6CA9A-EBCF-4626-9BE6-9DA5ACCF9752}">
      <dgm:prSet phldrT="[Texto]" custT="1"/>
      <dgm:spPr/>
      <dgm:t>
        <a:bodyPr/>
        <a:lstStyle/>
        <a:p>
          <a:r>
            <a:rPr lang="pt-BR" sz="1500" b="0" i="0" u="none" dirty="0">
              <a:latin typeface="Tw Cen MT" panose="020B0602020104020603" pitchFamily="34" charset="0"/>
            </a:rPr>
            <a:t>Integração Digital</a:t>
          </a:r>
          <a:endParaRPr lang="pt-BR" sz="1500" dirty="0">
            <a:latin typeface="Tw Cen MT" panose="020B0602020104020603" pitchFamily="34" charset="0"/>
          </a:endParaRPr>
        </a:p>
      </dgm:t>
    </dgm:pt>
    <dgm:pt modelId="{3179C6A7-035D-4FE9-A216-93EFE396B4BA}" type="parTrans" cxnId="{2F64C5AC-0BCD-490F-B4B6-0F19AE631D1B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9ADD35BD-CE66-48BA-B074-A7B305DC2A03}" type="sibTrans" cxnId="{2F64C5AC-0BCD-490F-B4B6-0F19AE631D1B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848FAACF-8E27-4565-ACC2-AC601A31F4E3}">
      <dgm:prSet phldrT="[Texto]" custT="1"/>
      <dgm:spPr/>
      <dgm:t>
        <a:bodyPr/>
        <a:lstStyle/>
        <a:p>
          <a:r>
            <a:rPr lang="pt-BR" sz="1500" dirty="0">
              <a:latin typeface="Tw Cen MT" panose="020B0602020104020603" pitchFamily="34" charset="0"/>
            </a:rPr>
            <a:t>Nas Ondas do Rádio</a:t>
          </a:r>
        </a:p>
      </dgm:t>
    </dgm:pt>
    <dgm:pt modelId="{7D84A48B-8C49-42E5-8F69-2585943CD0AB}" type="parTrans" cxnId="{D06D03D9-13F9-4F77-AA37-0E04210C4F92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D9DA6CEE-E921-496B-A9E3-E86C3B5B253B}" type="sibTrans" cxnId="{D06D03D9-13F9-4F77-AA37-0E04210C4F92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16BF92A5-ECB0-4BFB-A4D3-3FB4B03267FC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pt-BR" sz="1500" b="1" dirty="0">
              <a:latin typeface="Tw Cen MT" panose="020B0602020104020603" pitchFamily="34" charset="0"/>
            </a:rPr>
            <a:t>PESQUISA</a:t>
          </a:r>
        </a:p>
      </dgm:t>
    </dgm:pt>
    <dgm:pt modelId="{849D400A-D036-4B62-81C1-28719E44287F}" type="parTrans" cxnId="{FCC5AD6E-A03A-440B-B520-5A43CA3CC350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BFF7671F-7180-466E-A9FF-32178E963FD1}" type="sibTrans" cxnId="{FCC5AD6E-A03A-440B-B520-5A43CA3CC350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A1DF1936-E896-4EE1-A357-2FDDC54836C0}">
      <dgm:prSet custT="1"/>
      <dgm:spPr/>
      <dgm:t>
        <a:bodyPr/>
        <a:lstStyle/>
        <a:p>
          <a:r>
            <a:rPr lang="pt-BR" sz="1500" dirty="0">
              <a:latin typeface="Tw Cen MT" panose="020B0602020104020603" pitchFamily="34" charset="0"/>
            </a:rPr>
            <a:t>2018: A dinâmica da distribuição de renda e sua relação com a macroeconomia no Brasil: 1980 – 2015</a:t>
          </a:r>
        </a:p>
      </dgm:t>
    </dgm:pt>
    <dgm:pt modelId="{44226EAD-BFCC-44C1-AC57-F66EEAA3DF51}" type="parTrans" cxnId="{164F579A-2EED-4FD9-B5B2-176E31A0A67E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0146A6E8-27B3-4E32-8A57-C72321F27D7A}" type="sibTrans" cxnId="{164F579A-2EED-4FD9-B5B2-176E31A0A67E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45F58CCA-952A-4718-856D-BC9C4529E053}">
      <dgm:prSet custT="1"/>
      <dgm:spPr/>
      <dgm:t>
        <a:bodyPr/>
        <a:lstStyle/>
        <a:p>
          <a:r>
            <a:rPr lang="pt-BR" sz="1500" dirty="0">
              <a:latin typeface="Tw Cen MT" panose="020B0602020104020603" pitchFamily="34" charset="0"/>
            </a:rPr>
            <a:t>2019: Avaliação da qualidade em serviços em restaurante universitário</a:t>
          </a:r>
        </a:p>
      </dgm:t>
    </dgm:pt>
    <dgm:pt modelId="{DA37B6F8-8CB0-4B56-B62B-164B8A83F833}" type="parTrans" cxnId="{F2FD2C5C-BC0D-4F7C-9379-129C24E03546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8890D4F7-759F-4218-BD65-E8775828977B}" type="sibTrans" cxnId="{F2FD2C5C-BC0D-4F7C-9379-129C24E03546}">
      <dgm:prSet/>
      <dgm:spPr/>
      <dgm:t>
        <a:bodyPr/>
        <a:lstStyle/>
        <a:p>
          <a:endParaRPr lang="pt-BR" sz="1500">
            <a:latin typeface="Tw Cen MT" panose="020B0602020104020603" pitchFamily="34" charset="0"/>
          </a:endParaRPr>
        </a:p>
      </dgm:t>
    </dgm:pt>
    <dgm:pt modelId="{48CD3771-3412-4879-AAEC-2794356B087A}" type="pres">
      <dgm:prSet presAssocID="{9E2E19CB-4E62-466C-BAA4-EBCB45FA3A41}" presName="linear" presStyleCnt="0">
        <dgm:presLayoutVars>
          <dgm:animLvl val="lvl"/>
          <dgm:resizeHandles val="exact"/>
        </dgm:presLayoutVars>
      </dgm:prSet>
      <dgm:spPr/>
    </dgm:pt>
    <dgm:pt modelId="{2FAEABB2-1C33-4831-B0A8-1263A9B35E26}" type="pres">
      <dgm:prSet presAssocID="{D317C089-F1A9-4D2E-A146-655473FCA3F5}" presName="parentText" presStyleLbl="node1" presStyleIdx="0" presStyleCnt="3" custScaleY="96154">
        <dgm:presLayoutVars>
          <dgm:chMax val="0"/>
          <dgm:bulletEnabled val="1"/>
        </dgm:presLayoutVars>
      </dgm:prSet>
      <dgm:spPr/>
    </dgm:pt>
    <dgm:pt modelId="{7D2683AE-C105-4AA3-AECB-4E3EE84D560B}" type="pres">
      <dgm:prSet presAssocID="{D317C089-F1A9-4D2E-A146-655473FCA3F5}" presName="childText" presStyleLbl="revTx" presStyleIdx="0" presStyleCnt="3">
        <dgm:presLayoutVars>
          <dgm:bulletEnabled val="1"/>
        </dgm:presLayoutVars>
      </dgm:prSet>
      <dgm:spPr/>
    </dgm:pt>
    <dgm:pt modelId="{7611AFC8-D10D-48A6-B88F-6F0A6DB338C8}" type="pres">
      <dgm:prSet presAssocID="{51C15E9D-FC3B-49B2-A290-122866273C7E}" presName="parentText" presStyleLbl="node1" presStyleIdx="1" presStyleCnt="3" custScaleY="96154">
        <dgm:presLayoutVars>
          <dgm:chMax val="0"/>
          <dgm:bulletEnabled val="1"/>
        </dgm:presLayoutVars>
      </dgm:prSet>
      <dgm:spPr/>
    </dgm:pt>
    <dgm:pt modelId="{BC415337-A984-48A1-BFBB-2DE4183847E7}" type="pres">
      <dgm:prSet presAssocID="{51C15E9D-FC3B-49B2-A290-122866273C7E}" presName="childText" presStyleLbl="revTx" presStyleIdx="1" presStyleCnt="3">
        <dgm:presLayoutVars>
          <dgm:bulletEnabled val="1"/>
        </dgm:presLayoutVars>
      </dgm:prSet>
      <dgm:spPr/>
    </dgm:pt>
    <dgm:pt modelId="{07D6F93F-5B46-4653-9FCE-D5ABD24434AC}" type="pres">
      <dgm:prSet presAssocID="{16BF92A5-ECB0-4BFB-A4D3-3FB4B03267FC}" presName="parentText" presStyleLbl="node1" presStyleIdx="2" presStyleCnt="3" custScaleY="96154">
        <dgm:presLayoutVars>
          <dgm:chMax val="0"/>
          <dgm:bulletEnabled val="1"/>
        </dgm:presLayoutVars>
      </dgm:prSet>
      <dgm:spPr/>
    </dgm:pt>
    <dgm:pt modelId="{A6DF4358-27AA-4308-AC77-20EADE0344A9}" type="pres">
      <dgm:prSet presAssocID="{16BF92A5-ECB0-4BFB-A4D3-3FB4B03267F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9ED69F03-0B60-40A3-BC64-1AF26449A35A}" srcId="{D317C089-F1A9-4D2E-A146-655473FCA3F5}" destId="{A307DFC7-E8EC-4076-940F-51F019C7842B}" srcOrd="0" destOrd="0" parTransId="{83519C28-EE60-43F8-8978-C09DF595D488}" sibTransId="{73ECA51C-9FAC-40EC-943B-96CA14EC1A0B}"/>
    <dgm:cxn modelId="{5EB40604-F8C9-46C3-8150-88B95CA02D95}" type="presOf" srcId="{A1DF1936-E896-4EE1-A357-2FDDC54836C0}" destId="{A6DF4358-27AA-4308-AC77-20EADE0344A9}" srcOrd="0" destOrd="0" presId="urn:microsoft.com/office/officeart/2005/8/layout/vList2"/>
    <dgm:cxn modelId="{2072C412-371A-4C77-9A13-BBB9F36F34F0}" type="presOf" srcId="{9E2E19CB-4E62-466C-BAA4-EBCB45FA3A41}" destId="{48CD3771-3412-4879-AAEC-2794356B087A}" srcOrd="0" destOrd="0" presId="urn:microsoft.com/office/officeart/2005/8/layout/vList2"/>
    <dgm:cxn modelId="{9D4AEE1D-4A84-4C54-83AC-A5444FB46833}" type="presOf" srcId="{45F58CCA-952A-4718-856D-BC9C4529E053}" destId="{A6DF4358-27AA-4308-AC77-20EADE0344A9}" srcOrd="0" destOrd="1" presId="urn:microsoft.com/office/officeart/2005/8/layout/vList2"/>
    <dgm:cxn modelId="{324B5D32-6B47-4DD0-852E-13004D6C179A}" type="presOf" srcId="{5DD6CA9A-EBCF-4626-9BE6-9DA5ACCF9752}" destId="{BC415337-A984-48A1-BFBB-2DE4183847E7}" srcOrd="0" destOrd="1" presId="urn:microsoft.com/office/officeart/2005/8/layout/vList2"/>
    <dgm:cxn modelId="{F2FD2C5C-BC0D-4F7C-9379-129C24E03546}" srcId="{16BF92A5-ECB0-4BFB-A4D3-3FB4B03267FC}" destId="{45F58CCA-952A-4718-856D-BC9C4529E053}" srcOrd="1" destOrd="0" parTransId="{DA37B6F8-8CB0-4B56-B62B-164B8A83F833}" sibTransId="{8890D4F7-759F-4218-BD65-E8775828977B}"/>
    <dgm:cxn modelId="{8D273B5C-0E99-4622-B5B4-56710C08B6E0}" type="presOf" srcId="{C6EE9481-6F27-4A21-948F-00ECD6B4BED1}" destId="{BC415337-A984-48A1-BFBB-2DE4183847E7}" srcOrd="0" destOrd="0" presId="urn:microsoft.com/office/officeart/2005/8/layout/vList2"/>
    <dgm:cxn modelId="{84886947-B24E-4687-B67B-F297175A6944}" type="presOf" srcId="{A307DFC7-E8EC-4076-940F-51F019C7842B}" destId="{7D2683AE-C105-4AA3-AECB-4E3EE84D560B}" srcOrd="0" destOrd="0" presId="urn:microsoft.com/office/officeart/2005/8/layout/vList2"/>
    <dgm:cxn modelId="{FCC5AD6E-A03A-440B-B520-5A43CA3CC350}" srcId="{9E2E19CB-4E62-466C-BAA4-EBCB45FA3A41}" destId="{16BF92A5-ECB0-4BFB-A4D3-3FB4B03267FC}" srcOrd="2" destOrd="0" parTransId="{849D400A-D036-4B62-81C1-28719E44287F}" sibTransId="{BFF7671F-7180-466E-A9FF-32178E963FD1}"/>
    <dgm:cxn modelId="{EFFF8A6F-8FA2-4BDC-A6B2-9CBCDA3DBA5A}" srcId="{51C15E9D-FC3B-49B2-A290-122866273C7E}" destId="{C6EE9481-6F27-4A21-948F-00ECD6B4BED1}" srcOrd="0" destOrd="0" parTransId="{B99E9B14-CBED-4737-9D97-7C951CEAC1D1}" sibTransId="{6B045C89-E118-4F5D-8B3F-AB79B88020D8}"/>
    <dgm:cxn modelId="{88BD2B51-5C06-4D49-B326-ECFA8D596FD5}" type="presOf" srcId="{16BF92A5-ECB0-4BFB-A4D3-3FB4B03267FC}" destId="{07D6F93F-5B46-4653-9FCE-D5ABD24434AC}" srcOrd="0" destOrd="0" presId="urn:microsoft.com/office/officeart/2005/8/layout/vList2"/>
    <dgm:cxn modelId="{3963ED94-17BE-4368-9443-2348E5A119BC}" srcId="{9E2E19CB-4E62-466C-BAA4-EBCB45FA3A41}" destId="{D317C089-F1A9-4D2E-A146-655473FCA3F5}" srcOrd="0" destOrd="0" parTransId="{679A3D0E-4682-4B15-B6CE-19D25B01D33D}" sibTransId="{AAF76161-780B-4947-9E15-3EF8BBAC303C}"/>
    <dgm:cxn modelId="{1920CD97-AD5B-48A1-8B7A-F1FC4E98D4C6}" type="presOf" srcId="{D317C089-F1A9-4D2E-A146-655473FCA3F5}" destId="{2FAEABB2-1C33-4831-B0A8-1263A9B35E26}" srcOrd="0" destOrd="0" presId="urn:microsoft.com/office/officeart/2005/8/layout/vList2"/>
    <dgm:cxn modelId="{164F579A-2EED-4FD9-B5B2-176E31A0A67E}" srcId="{16BF92A5-ECB0-4BFB-A4D3-3FB4B03267FC}" destId="{A1DF1936-E896-4EE1-A357-2FDDC54836C0}" srcOrd="0" destOrd="0" parTransId="{44226EAD-BFCC-44C1-AC57-F66EEAA3DF51}" sibTransId="{0146A6E8-27B3-4E32-8A57-C72321F27D7A}"/>
    <dgm:cxn modelId="{C7FCE5AB-BB6C-4897-9032-98686A03A63C}" srcId="{9E2E19CB-4E62-466C-BAA4-EBCB45FA3A41}" destId="{51C15E9D-FC3B-49B2-A290-122866273C7E}" srcOrd="1" destOrd="0" parTransId="{EE63AE38-0F29-4DF6-BAD0-5455A1EC3B76}" sibTransId="{7D97CA01-BCF0-453A-9994-C4033D893C2A}"/>
    <dgm:cxn modelId="{2F64C5AC-0BCD-490F-B4B6-0F19AE631D1B}" srcId="{51C15E9D-FC3B-49B2-A290-122866273C7E}" destId="{5DD6CA9A-EBCF-4626-9BE6-9DA5ACCF9752}" srcOrd="1" destOrd="0" parTransId="{3179C6A7-035D-4FE9-A216-93EFE396B4BA}" sibTransId="{9ADD35BD-CE66-48BA-B074-A7B305DC2A03}"/>
    <dgm:cxn modelId="{209177B5-B1BD-4791-8512-77B73F637198}" type="presOf" srcId="{848FAACF-8E27-4565-ACC2-AC601A31F4E3}" destId="{BC415337-A984-48A1-BFBB-2DE4183847E7}" srcOrd="0" destOrd="2" presId="urn:microsoft.com/office/officeart/2005/8/layout/vList2"/>
    <dgm:cxn modelId="{BB203BC1-E88E-4BA7-8FC3-441D5342BECA}" type="presOf" srcId="{51C15E9D-FC3B-49B2-A290-122866273C7E}" destId="{7611AFC8-D10D-48A6-B88F-6F0A6DB338C8}" srcOrd="0" destOrd="0" presId="urn:microsoft.com/office/officeart/2005/8/layout/vList2"/>
    <dgm:cxn modelId="{D06D03D9-13F9-4F77-AA37-0E04210C4F92}" srcId="{51C15E9D-FC3B-49B2-A290-122866273C7E}" destId="{848FAACF-8E27-4565-ACC2-AC601A31F4E3}" srcOrd="2" destOrd="0" parTransId="{7D84A48B-8C49-42E5-8F69-2585943CD0AB}" sibTransId="{D9DA6CEE-E921-496B-A9E3-E86C3B5B253B}"/>
    <dgm:cxn modelId="{C7937B48-E590-4940-9675-D4D69A077540}" type="presParOf" srcId="{48CD3771-3412-4879-AAEC-2794356B087A}" destId="{2FAEABB2-1C33-4831-B0A8-1263A9B35E26}" srcOrd="0" destOrd="0" presId="urn:microsoft.com/office/officeart/2005/8/layout/vList2"/>
    <dgm:cxn modelId="{F8169279-033A-42A1-8393-D1C2DE7FEE6E}" type="presParOf" srcId="{48CD3771-3412-4879-AAEC-2794356B087A}" destId="{7D2683AE-C105-4AA3-AECB-4E3EE84D560B}" srcOrd="1" destOrd="0" presId="urn:microsoft.com/office/officeart/2005/8/layout/vList2"/>
    <dgm:cxn modelId="{06573974-4225-46C9-95BB-00DFDDA97D2C}" type="presParOf" srcId="{48CD3771-3412-4879-AAEC-2794356B087A}" destId="{7611AFC8-D10D-48A6-B88F-6F0A6DB338C8}" srcOrd="2" destOrd="0" presId="urn:microsoft.com/office/officeart/2005/8/layout/vList2"/>
    <dgm:cxn modelId="{82D3D3AE-A414-4D8F-A13B-14FE64A3FA3B}" type="presParOf" srcId="{48CD3771-3412-4879-AAEC-2794356B087A}" destId="{BC415337-A984-48A1-BFBB-2DE4183847E7}" srcOrd="3" destOrd="0" presId="urn:microsoft.com/office/officeart/2005/8/layout/vList2"/>
    <dgm:cxn modelId="{D0C05078-2728-44BA-A277-E2469BE5E0D5}" type="presParOf" srcId="{48CD3771-3412-4879-AAEC-2794356B087A}" destId="{07D6F93F-5B46-4653-9FCE-D5ABD24434AC}" srcOrd="4" destOrd="0" presId="urn:microsoft.com/office/officeart/2005/8/layout/vList2"/>
    <dgm:cxn modelId="{B9822144-01E6-4974-BC0D-921AA4B9A7C3}" type="presParOf" srcId="{48CD3771-3412-4879-AAEC-2794356B087A}" destId="{A6DF4358-27AA-4308-AC77-20EADE0344A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F5962-D8E0-43B3-A406-B67443CB1BA5}">
      <dsp:nvSpPr>
        <dsp:cNvPr id="0" name=""/>
        <dsp:cNvSpPr/>
      </dsp:nvSpPr>
      <dsp:spPr>
        <a:xfrm rot="5400000">
          <a:off x="7525192" y="-3451015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>
              <a:latin typeface="Tw Cen MT" panose="020B0602020104020603" pitchFamily="34" charset="0"/>
            </a:rPr>
            <a:t>Annyelly</a:t>
          </a:r>
          <a:r>
            <a:rPr lang="pt-BR" sz="1400" kern="1200" dirty="0">
              <a:latin typeface="Tw Cen MT" panose="020B0602020104020603" pitchFamily="34" charset="0"/>
            </a:rPr>
            <a:t>, Paulo Ricardo e Luciana Torres</a:t>
          </a:r>
        </a:p>
      </dsp:txBody>
      <dsp:txXfrm rot="-5400000">
        <a:off x="4026054" y="65826"/>
        <a:ext cx="7343216" cy="327235"/>
      </dsp:txXfrm>
    </dsp:sp>
    <dsp:sp modelId="{808CD38B-E662-42B4-A682-0501B7A3D2E2}">
      <dsp:nvSpPr>
        <dsp:cNvPr id="0" name=""/>
        <dsp:cNvSpPr/>
      </dsp:nvSpPr>
      <dsp:spPr>
        <a:xfrm>
          <a:off x="114464" y="2793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de Operações e Processos</a:t>
          </a:r>
        </a:p>
      </dsp:txBody>
      <dsp:txXfrm>
        <a:off x="136592" y="24921"/>
        <a:ext cx="3867332" cy="409045"/>
      </dsp:txXfrm>
    </dsp:sp>
    <dsp:sp modelId="{1DC22D99-FC3A-44ED-865F-E242DA18ED5B}">
      <dsp:nvSpPr>
        <dsp:cNvPr id="0" name=""/>
        <dsp:cNvSpPr/>
      </dsp:nvSpPr>
      <dsp:spPr>
        <a:xfrm rot="5400000">
          <a:off x="7525192" y="-2975049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Marianna Pontarolo e Mariana Brasil</a:t>
          </a:r>
        </a:p>
      </dsp:txBody>
      <dsp:txXfrm rot="-5400000">
        <a:off x="4026054" y="541792"/>
        <a:ext cx="7343216" cy="327235"/>
      </dsp:txXfrm>
    </dsp:sp>
    <dsp:sp modelId="{5C40AE1F-BC84-4E1E-9072-149B004372F5}">
      <dsp:nvSpPr>
        <dsp:cNvPr id="0" name=""/>
        <dsp:cNvSpPr/>
      </dsp:nvSpPr>
      <dsp:spPr>
        <a:xfrm>
          <a:off x="114464" y="478759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Logística</a:t>
          </a:r>
        </a:p>
      </dsp:txBody>
      <dsp:txXfrm>
        <a:off x="136592" y="500887"/>
        <a:ext cx="3867332" cy="409045"/>
      </dsp:txXfrm>
    </dsp:sp>
    <dsp:sp modelId="{10DD2BF7-317F-4F26-8E54-D9082E1FF167}">
      <dsp:nvSpPr>
        <dsp:cNvPr id="0" name=""/>
        <dsp:cNvSpPr/>
      </dsp:nvSpPr>
      <dsp:spPr>
        <a:xfrm rot="5400000">
          <a:off x="7525192" y="-2499083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Natália Veloso e Rafael Palhares</a:t>
          </a:r>
        </a:p>
      </dsp:txBody>
      <dsp:txXfrm rot="-5400000">
        <a:off x="4026054" y="1017758"/>
        <a:ext cx="7343216" cy="327235"/>
      </dsp:txXfrm>
    </dsp:sp>
    <dsp:sp modelId="{9DCF8C52-507A-4D79-9EA2-525438CE2B07}">
      <dsp:nvSpPr>
        <dsp:cNvPr id="0" name=""/>
        <dsp:cNvSpPr/>
      </dsp:nvSpPr>
      <dsp:spPr>
        <a:xfrm>
          <a:off x="114464" y="954726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Pesquisa Operacional</a:t>
          </a:r>
        </a:p>
      </dsp:txBody>
      <dsp:txXfrm>
        <a:off x="136592" y="976854"/>
        <a:ext cx="3867332" cy="409045"/>
      </dsp:txXfrm>
    </dsp:sp>
    <dsp:sp modelId="{6CE830C8-7645-475A-936C-109C3F7BF0CD}">
      <dsp:nvSpPr>
        <dsp:cNvPr id="0" name=""/>
        <dsp:cNvSpPr/>
      </dsp:nvSpPr>
      <dsp:spPr>
        <a:xfrm rot="5400000">
          <a:off x="7525192" y="-2023116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Lucas Ambrósio</a:t>
          </a:r>
        </a:p>
      </dsp:txBody>
      <dsp:txXfrm rot="-5400000">
        <a:off x="4026054" y="1493725"/>
        <a:ext cx="7343216" cy="327235"/>
      </dsp:txXfrm>
    </dsp:sp>
    <dsp:sp modelId="{33F0127B-FAB4-4677-BEFB-A4D2DDDE06F4}">
      <dsp:nvSpPr>
        <dsp:cNvPr id="0" name=""/>
        <dsp:cNvSpPr/>
      </dsp:nvSpPr>
      <dsp:spPr>
        <a:xfrm>
          <a:off x="114464" y="1430692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da Qualidade</a:t>
          </a:r>
        </a:p>
      </dsp:txBody>
      <dsp:txXfrm>
        <a:off x="136592" y="1452820"/>
        <a:ext cx="3867332" cy="409045"/>
      </dsp:txXfrm>
    </dsp:sp>
    <dsp:sp modelId="{BA9D59C5-103D-4ACA-9AB2-C6170986C817}">
      <dsp:nvSpPr>
        <dsp:cNvPr id="0" name=""/>
        <dsp:cNvSpPr/>
      </dsp:nvSpPr>
      <dsp:spPr>
        <a:xfrm rot="5400000">
          <a:off x="7525192" y="-1547150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Mariana Brasil</a:t>
          </a:r>
        </a:p>
      </dsp:txBody>
      <dsp:txXfrm rot="-5400000">
        <a:off x="4026054" y="1969691"/>
        <a:ext cx="7343216" cy="327235"/>
      </dsp:txXfrm>
    </dsp:sp>
    <dsp:sp modelId="{BE855948-2056-4858-BCD5-DA4AF16B2B4A}">
      <dsp:nvSpPr>
        <dsp:cNvPr id="0" name=""/>
        <dsp:cNvSpPr/>
      </dsp:nvSpPr>
      <dsp:spPr>
        <a:xfrm>
          <a:off x="114464" y="1906658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do Produto</a:t>
          </a:r>
        </a:p>
      </dsp:txBody>
      <dsp:txXfrm>
        <a:off x="136592" y="1928786"/>
        <a:ext cx="3867332" cy="409045"/>
      </dsp:txXfrm>
    </dsp:sp>
    <dsp:sp modelId="{A69DC331-73AE-4C81-8853-9D01B090D23E}">
      <dsp:nvSpPr>
        <dsp:cNvPr id="0" name=""/>
        <dsp:cNvSpPr/>
      </dsp:nvSpPr>
      <dsp:spPr>
        <a:xfrm rot="5400000">
          <a:off x="7525192" y="-1071184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Lucas Ambrósio, Luciana Torres, Natália Veloso, Rafael Palhares, Paulo Ricardo  e Marianna Pontarolo</a:t>
          </a:r>
        </a:p>
      </dsp:txBody>
      <dsp:txXfrm rot="-5400000">
        <a:off x="4026054" y="2445657"/>
        <a:ext cx="7343216" cy="327235"/>
      </dsp:txXfrm>
    </dsp:sp>
    <dsp:sp modelId="{416ED5F1-B634-4FBB-AC1F-EDC7318D631A}">
      <dsp:nvSpPr>
        <dsp:cNvPr id="0" name=""/>
        <dsp:cNvSpPr/>
      </dsp:nvSpPr>
      <dsp:spPr>
        <a:xfrm>
          <a:off x="114464" y="2382625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Organizacional</a:t>
          </a:r>
        </a:p>
      </dsp:txBody>
      <dsp:txXfrm>
        <a:off x="136592" y="2404753"/>
        <a:ext cx="3867332" cy="409045"/>
      </dsp:txXfrm>
    </dsp:sp>
    <dsp:sp modelId="{BEF9572D-7CFB-4992-A950-50113A78E8DD}">
      <dsp:nvSpPr>
        <dsp:cNvPr id="0" name=""/>
        <dsp:cNvSpPr/>
      </dsp:nvSpPr>
      <dsp:spPr>
        <a:xfrm rot="5400000">
          <a:off x="7525192" y="-595217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Tiago Saraiva</a:t>
          </a:r>
        </a:p>
      </dsp:txBody>
      <dsp:txXfrm rot="-5400000">
        <a:off x="4026054" y="2921624"/>
        <a:ext cx="7343216" cy="327235"/>
      </dsp:txXfrm>
    </dsp:sp>
    <dsp:sp modelId="{D7F60D93-C047-41CA-AD9F-FF42518A2C4D}">
      <dsp:nvSpPr>
        <dsp:cNvPr id="0" name=""/>
        <dsp:cNvSpPr/>
      </dsp:nvSpPr>
      <dsp:spPr>
        <a:xfrm>
          <a:off x="114464" y="2858591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Econômica</a:t>
          </a:r>
        </a:p>
      </dsp:txBody>
      <dsp:txXfrm>
        <a:off x="136592" y="2880719"/>
        <a:ext cx="3867332" cy="409045"/>
      </dsp:txXfrm>
    </dsp:sp>
    <dsp:sp modelId="{F221A832-BF4A-431F-AAF9-62FE0A553F62}">
      <dsp:nvSpPr>
        <dsp:cNvPr id="0" name=""/>
        <dsp:cNvSpPr/>
      </dsp:nvSpPr>
      <dsp:spPr>
        <a:xfrm rot="5400000">
          <a:off x="7525192" y="-119251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>
              <a:latin typeface="Tw Cen MT" panose="020B0602020104020603" pitchFamily="34" charset="0"/>
            </a:rPr>
            <a:t>Sileide</a:t>
          </a:r>
          <a:r>
            <a:rPr lang="pt-BR" sz="1400" kern="1200" dirty="0">
              <a:latin typeface="Tw Cen MT" panose="020B0602020104020603" pitchFamily="34" charset="0"/>
            </a:rPr>
            <a:t> de Oliveira </a:t>
          </a:r>
        </a:p>
      </dsp:txBody>
      <dsp:txXfrm rot="-5400000">
        <a:off x="4026054" y="3397590"/>
        <a:ext cx="7343216" cy="327235"/>
      </dsp:txXfrm>
    </dsp:sp>
    <dsp:sp modelId="{A2757196-3B16-4B30-9FC4-B4D62A7BD816}">
      <dsp:nvSpPr>
        <dsp:cNvPr id="0" name=""/>
        <dsp:cNvSpPr/>
      </dsp:nvSpPr>
      <dsp:spPr>
        <a:xfrm>
          <a:off x="114464" y="3334557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do Trabalho</a:t>
          </a:r>
        </a:p>
      </dsp:txBody>
      <dsp:txXfrm>
        <a:off x="136592" y="3356685"/>
        <a:ext cx="3867332" cy="409045"/>
      </dsp:txXfrm>
    </dsp:sp>
    <dsp:sp modelId="{EC05AEE4-AE16-4B75-968F-4EA48DA6A35B}">
      <dsp:nvSpPr>
        <dsp:cNvPr id="0" name=""/>
        <dsp:cNvSpPr/>
      </dsp:nvSpPr>
      <dsp:spPr>
        <a:xfrm rot="5400000">
          <a:off x="7525192" y="356714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>
              <a:latin typeface="Tw Cen MT" panose="020B0602020104020603" pitchFamily="34" charset="0"/>
            </a:rPr>
            <a:t>Roselene</a:t>
          </a:r>
          <a:r>
            <a:rPr lang="pt-BR" sz="1400" kern="1200" dirty="0">
              <a:latin typeface="Tw Cen MT" panose="020B0602020104020603" pitchFamily="34" charset="0"/>
            </a:rPr>
            <a:t> Lucena</a:t>
          </a:r>
        </a:p>
      </dsp:txBody>
      <dsp:txXfrm rot="-5400000">
        <a:off x="4026054" y="3873556"/>
        <a:ext cx="7343216" cy="327235"/>
      </dsp:txXfrm>
    </dsp:sp>
    <dsp:sp modelId="{D8C6D3BF-DF44-4142-AB30-6E345392FE0A}">
      <dsp:nvSpPr>
        <dsp:cNvPr id="0" name=""/>
        <dsp:cNvSpPr/>
      </dsp:nvSpPr>
      <dsp:spPr>
        <a:xfrm>
          <a:off x="114464" y="3810524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da Sustentabilidade</a:t>
          </a:r>
        </a:p>
      </dsp:txBody>
      <dsp:txXfrm>
        <a:off x="136592" y="3832652"/>
        <a:ext cx="3867332" cy="409045"/>
      </dsp:txXfrm>
    </dsp:sp>
    <dsp:sp modelId="{445B0429-A96E-4920-B326-A94EBE6FD558}">
      <dsp:nvSpPr>
        <dsp:cNvPr id="0" name=""/>
        <dsp:cNvSpPr/>
      </dsp:nvSpPr>
      <dsp:spPr>
        <a:xfrm rot="5400000">
          <a:off x="7525192" y="832681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Natália Veloso e Marianna Pontarolo</a:t>
          </a:r>
        </a:p>
      </dsp:txBody>
      <dsp:txXfrm rot="-5400000">
        <a:off x="4026054" y="4349523"/>
        <a:ext cx="7343216" cy="327235"/>
      </dsp:txXfrm>
    </dsp:sp>
    <dsp:sp modelId="{2DF1C9DF-DA06-41B3-964B-FBEE914A68E2}">
      <dsp:nvSpPr>
        <dsp:cNvPr id="0" name=""/>
        <dsp:cNvSpPr/>
      </dsp:nvSpPr>
      <dsp:spPr>
        <a:xfrm>
          <a:off x="114464" y="4289283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Educação para E.P.</a:t>
          </a:r>
        </a:p>
      </dsp:txBody>
      <dsp:txXfrm>
        <a:off x="136592" y="4311411"/>
        <a:ext cx="3867332" cy="409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F5962-D8E0-43B3-A406-B67443CB1BA5}">
      <dsp:nvSpPr>
        <dsp:cNvPr id="0" name=""/>
        <dsp:cNvSpPr/>
      </dsp:nvSpPr>
      <dsp:spPr>
        <a:xfrm rot="5400000">
          <a:off x="7525192" y="-3451015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Bruna Carvalho (</a:t>
          </a:r>
          <a:r>
            <a:rPr lang="pt-BR" sz="1400" kern="1200" dirty="0" err="1">
              <a:latin typeface="Tw Cen MT" panose="020B0602020104020603" pitchFamily="34" charset="0"/>
            </a:rPr>
            <a:t>Annyelly</a:t>
          </a:r>
          <a:r>
            <a:rPr lang="pt-BR" sz="1400" kern="1200" dirty="0">
              <a:latin typeface="Tw Cen MT" panose="020B0602020104020603" pitchFamily="34" charset="0"/>
            </a:rPr>
            <a:t>), </a:t>
          </a:r>
          <a:r>
            <a:rPr lang="pt-BR" sz="1400" kern="1200" dirty="0" err="1">
              <a:latin typeface="Tw Cen MT" panose="020B0602020104020603" pitchFamily="34" charset="0"/>
            </a:rPr>
            <a:t>Thyago</a:t>
          </a:r>
          <a:r>
            <a:rPr lang="pt-BR" sz="1400" kern="1200" dirty="0">
              <a:latin typeface="Tw Cen MT" panose="020B0602020104020603" pitchFamily="34" charset="0"/>
            </a:rPr>
            <a:t> Borges (Paulo Ricardo) e Luciana Torres</a:t>
          </a:r>
        </a:p>
      </dsp:txBody>
      <dsp:txXfrm rot="-5400000">
        <a:off x="4026054" y="65826"/>
        <a:ext cx="7343216" cy="327235"/>
      </dsp:txXfrm>
    </dsp:sp>
    <dsp:sp modelId="{808CD38B-E662-42B4-A682-0501B7A3D2E2}">
      <dsp:nvSpPr>
        <dsp:cNvPr id="0" name=""/>
        <dsp:cNvSpPr/>
      </dsp:nvSpPr>
      <dsp:spPr>
        <a:xfrm>
          <a:off x="114464" y="2793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de Operações e Processos</a:t>
          </a:r>
        </a:p>
      </dsp:txBody>
      <dsp:txXfrm>
        <a:off x="136592" y="24921"/>
        <a:ext cx="3867332" cy="409045"/>
      </dsp:txXfrm>
    </dsp:sp>
    <dsp:sp modelId="{1DC22D99-FC3A-44ED-865F-E242DA18ED5B}">
      <dsp:nvSpPr>
        <dsp:cNvPr id="0" name=""/>
        <dsp:cNvSpPr/>
      </dsp:nvSpPr>
      <dsp:spPr>
        <a:xfrm rot="5400000">
          <a:off x="7525192" y="-2975049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Marianna Pontarolo e Samira </a:t>
          </a:r>
          <a:r>
            <a:rPr lang="pt-BR" sz="1400" kern="1200" dirty="0" err="1">
              <a:latin typeface="Tw Cen MT" panose="020B0602020104020603" pitchFamily="34" charset="0"/>
            </a:rPr>
            <a:t>Yusef</a:t>
          </a:r>
          <a:r>
            <a:rPr lang="pt-BR" sz="1400" kern="1200" dirty="0">
              <a:latin typeface="Tw Cen MT" panose="020B0602020104020603" pitchFamily="34" charset="0"/>
            </a:rPr>
            <a:t> (Mariana Brasil)</a:t>
          </a:r>
        </a:p>
      </dsp:txBody>
      <dsp:txXfrm rot="-5400000">
        <a:off x="4026054" y="541792"/>
        <a:ext cx="7343216" cy="327235"/>
      </dsp:txXfrm>
    </dsp:sp>
    <dsp:sp modelId="{5C40AE1F-BC84-4E1E-9072-149B004372F5}">
      <dsp:nvSpPr>
        <dsp:cNvPr id="0" name=""/>
        <dsp:cNvSpPr/>
      </dsp:nvSpPr>
      <dsp:spPr>
        <a:xfrm>
          <a:off x="114464" y="478759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Logística</a:t>
          </a:r>
        </a:p>
      </dsp:txBody>
      <dsp:txXfrm>
        <a:off x="136592" y="500887"/>
        <a:ext cx="3867332" cy="409045"/>
      </dsp:txXfrm>
    </dsp:sp>
    <dsp:sp modelId="{10DD2BF7-317F-4F26-8E54-D9082E1FF167}">
      <dsp:nvSpPr>
        <dsp:cNvPr id="0" name=""/>
        <dsp:cNvSpPr/>
      </dsp:nvSpPr>
      <dsp:spPr>
        <a:xfrm rot="5400000">
          <a:off x="7525192" y="-2499083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Natália Veloso e Priscila Vidal (Rafael Palhares)</a:t>
          </a:r>
        </a:p>
      </dsp:txBody>
      <dsp:txXfrm rot="-5400000">
        <a:off x="4026054" y="1017758"/>
        <a:ext cx="7343216" cy="327235"/>
      </dsp:txXfrm>
    </dsp:sp>
    <dsp:sp modelId="{9DCF8C52-507A-4D79-9EA2-525438CE2B07}">
      <dsp:nvSpPr>
        <dsp:cNvPr id="0" name=""/>
        <dsp:cNvSpPr/>
      </dsp:nvSpPr>
      <dsp:spPr>
        <a:xfrm>
          <a:off x="114464" y="954726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Pesquisa Operacional</a:t>
          </a:r>
        </a:p>
      </dsp:txBody>
      <dsp:txXfrm>
        <a:off x="136592" y="976854"/>
        <a:ext cx="3867332" cy="409045"/>
      </dsp:txXfrm>
    </dsp:sp>
    <dsp:sp modelId="{6CE830C8-7645-475A-936C-109C3F7BF0CD}">
      <dsp:nvSpPr>
        <dsp:cNvPr id="0" name=""/>
        <dsp:cNvSpPr/>
      </dsp:nvSpPr>
      <dsp:spPr>
        <a:xfrm rot="5400000">
          <a:off x="7525192" y="-2023116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Lucas Ambrósio</a:t>
          </a:r>
        </a:p>
      </dsp:txBody>
      <dsp:txXfrm rot="-5400000">
        <a:off x="4026054" y="1493725"/>
        <a:ext cx="7343216" cy="327235"/>
      </dsp:txXfrm>
    </dsp:sp>
    <dsp:sp modelId="{33F0127B-FAB4-4677-BEFB-A4D2DDDE06F4}">
      <dsp:nvSpPr>
        <dsp:cNvPr id="0" name=""/>
        <dsp:cNvSpPr/>
      </dsp:nvSpPr>
      <dsp:spPr>
        <a:xfrm>
          <a:off x="114464" y="1430692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da Qualidade</a:t>
          </a:r>
        </a:p>
      </dsp:txBody>
      <dsp:txXfrm>
        <a:off x="136592" y="1452820"/>
        <a:ext cx="3867332" cy="409045"/>
      </dsp:txXfrm>
    </dsp:sp>
    <dsp:sp modelId="{BA9D59C5-103D-4ACA-9AB2-C6170986C817}">
      <dsp:nvSpPr>
        <dsp:cNvPr id="0" name=""/>
        <dsp:cNvSpPr/>
      </dsp:nvSpPr>
      <dsp:spPr>
        <a:xfrm rot="5400000">
          <a:off x="7525192" y="-1547150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Samira </a:t>
          </a:r>
          <a:r>
            <a:rPr lang="pt-BR" sz="1400" kern="1200" dirty="0" err="1">
              <a:latin typeface="Tw Cen MT" panose="020B0602020104020603" pitchFamily="34" charset="0"/>
            </a:rPr>
            <a:t>Yusef</a:t>
          </a:r>
          <a:r>
            <a:rPr lang="pt-BR" sz="1400" kern="1200" dirty="0">
              <a:latin typeface="Tw Cen MT" panose="020B0602020104020603" pitchFamily="34" charset="0"/>
            </a:rPr>
            <a:t> (Mariana Brasil)</a:t>
          </a:r>
        </a:p>
      </dsp:txBody>
      <dsp:txXfrm rot="-5400000">
        <a:off x="4026054" y="1969691"/>
        <a:ext cx="7343216" cy="327235"/>
      </dsp:txXfrm>
    </dsp:sp>
    <dsp:sp modelId="{BE855948-2056-4858-BCD5-DA4AF16B2B4A}">
      <dsp:nvSpPr>
        <dsp:cNvPr id="0" name=""/>
        <dsp:cNvSpPr/>
      </dsp:nvSpPr>
      <dsp:spPr>
        <a:xfrm>
          <a:off x="114464" y="1906658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do Produto</a:t>
          </a:r>
        </a:p>
      </dsp:txBody>
      <dsp:txXfrm>
        <a:off x="136592" y="1928786"/>
        <a:ext cx="3867332" cy="409045"/>
      </dsp:txXfrm>
    </dsp:sp>
    <dsp:sp modelId="{A69DC331-73AE-4C81-8853-9D01B090D23E}">
      <dsp:nvSpPr>
        <dsp:cNvPr id="0" name=""/>
        <dsp:cNvSpPr/>
      </dsp:nvSpPr>
      <dsp:spPr>
        <a:xfrm rot="5400000">
          <a:off x="7525192" y="-1071184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Lucas Ambrósio, Luciana Torres, Natália Veloso, Priscila Vidal (Rafael Palhares), </a:t>
          </a:r>
          <a:r>
            <a:rPr lang="pt-BR" sz="1400" kern="1200" dirty="0" err="1">
              <a:latin typeface="Tw Cen MT" panose="020B0602020104020603" pitchFamily="34" charset="0"/>
            </a:rPr>
            <a:t>Thyago</a:t>
          </a:r>
          <a:r>
            <a:rPr lang="pt-BR" sz="1400" kern="1200" dirty="0">
              <a:latin typeface="Tw Cen MT" panose="020B0602020104020603" pitchFamily="34" charset="0"/>
            </a:rPr>
            <a:t> Borges (Paulo Ricardo)  e Marianna Pontarolo</a:t>
          </a:r>
        </a:p>
      </dsp:txBody>
      <dsp:txXfrm rot="-5400000">
        <a:off x="4026054" y="2445657"/>
        <a:ext cx="7343216" cy="327235"/>
      </dsp:txXfrm>
    </dsp:sp>
    <dsp:sp modelId="{416ED5F1-B634-4FBB-AC1F-EDC7318D631A}">
      <dsp:nvSpPr>
        <dsp:cNvPr id="0" name=""/>
        <dsp:cNvSpPr/>
      </dsp:nvSpPr>
      <dsp:spPr>
        <a:xfrm>
          <a:off x="114464" y="2382625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Organizacional</a:t>
          </a:r>
        </a:p>
      </dsp:txBody>
      <dsp:txXfrm>
        <a:off x="136592" y="2404753"/>
        <a:ext cx="3867332" cy="409045"/>
      </dsp:txXfrm>
    </dsp:sp>
    <dsp:sp modelId="{BEF9572D-7CFB-4992-A950-50113A78E8DD}">
      <dsp:nvSpPr>
        <dsp:cNvPr id="0" name=""/>
        <dsp:cNvSpPr/>
      </dsp:nvSpPr>
      <dsp:spPr>
        <a:xfrm rot="5400000">
          <a:off x="7525192" y="-595217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Tiago Saraiva</a:t>
          </a:r>
        </a:p>
      </dsp:txBody>
      <dsp:txXfrm rot="-5400000">
        <a:off x="4026054" y="2921624"/>
        <a:ext cx="7343216" cy="327235"/>
      </dsp:txXfrm>
    </dsp:sp>
    <dsp:sp modelId="{D7F60D93-C047-41CA-AD9F-FF42518A2C4D}">
      <dsp:nvSpPr>
        <dsp:cNvPr id="0" name=""/>
        <dsp:cNvSpPr/>
      </dsp:nvSpPr>
      <dsp:spPr>
        <a:xfrm>
          <a:off x="114464" y="2858591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Econômica</a:t>
          </a:r>
        </a:p>
      </dsp:txBody>
      <dsp:txXfrm>
        <a:off x="136592" y="2880719"/>
        <a:ext cx="3867332" cy="409045"/>
      </dsp:txXfrm>
    </dsp:sp>
    <dsp:sp modelId="{F221A832-BF4A-431F-AAF9-62FE0A553F62}">
      <dsp:nvSpPr>
        <dsp:cNvPr id="0" name=""/>
        <dsp:cNvSpPr/>
      </dsp:nvSpPr>
      <dsp:spPr>
        <a:xfrm rot="5400000">
          <a:off x="7525192" y="-119251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>
              <a:latin typeface="Tw Cen MT" panose="020B0602020104020603" pitchFamily="34" charset="0"/>
            </a:rPr>
            <a:t>Sileide</a:t>
          </a:r>
          <a:r>
            <a:rPr lang="pt-BR" sz="1400" kern="1200" dirty="0">
              <a:latin typeface="Tw Cen MT" panose="020B0602020104020603" pitchFamily="34" charset="0"/>
            </a:rPr>
            <a:t> de Oliveira </a:t>
          </a:r>
        </a:p>
      </dsp:txBody>
      <dsp:txXfrm rot="-5400000">
        <a:off x="4026054" y="3397590"/>
        <a:ext cx="7343216" cy="327235"/>
      </dsp:txXfrm>
    </dsp:sp>
    <dsp:sp modelId="{A2757196-3B16-4B30-9FC4-B4D62A7BD816}">
      <dsp:nvSpPr>
        <dsp:cNvPr id="0" name=""/>
        <dsp:cNvSpPr/>
      </dsp:nvSpPr>
      <dsp:spPr>
        <a:xfrm>
          <a:off x="114464" y="3334557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do Trabalho</a:t>
          </a:r>
        </a:p>
      </dsp:txBody>
      <dsp:txXfrm>
        <a:off x="136592" y="3356685"/>
        <a:ext cx="3867332" cy="409045"/>
      </dsp:txXfrm>
    </dsp:sp>
    <dsp:sp modelId="{EC05AEE4-AE16-4B75-968F-4EA48DA6A35B}">
      <dsp:nvSpPr>
        <dsp:cNvPr id="0" name=""/>
        <dsp:cNvSpPr/>
      </dsp:nvSpPr>
      <dsp:spPr>
        <a:xfrm rot="5400000">
          <a:off x="7525192" y="356714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 err="1">
              <a:latin typeface="Tw Cen MT" panose="020B0602020104020603" pitchFamily="34" charset="0"/>
            </a:rPr>
            <a:t>Roselene</a:t>
          </a:r>
          <a:r>
            <a:rPr lang="pt-BR" sz="1400" kern="1200" dirty="0">
              <a:latin typeface="Tw Cen MT" panose="020B0602020104020603" pitchFamily="34" charset="0"/>
            </a:rPr>
            <a:t> Lucena e </a:t>
          </a:r>
          <a:r>
            <a:rPr lang="pt-BR" sz="1400" kern="1200" dirty="0" err="1">
              <a:latin typeface="Tw Cen MT" panose="020B0602020104020603" pitchFamily="34" charset="0"/>
            </a:rPr>
            <a:t>Thyago</a:t>
          </a:r>
          <a:r>
            <a:rPr lang="pt-BR" sz="1400" kern="1200" dirty="0">
              <a:latin typeface="Tw Cen MT" panose="020B0602020104020603" pitchFamily="34" charset="0"/>
            </a:rPr>
            <a:t> Borges</a:t>
          </a:r>
        </a:p>
      </dsp:txBody>
      <dsp:txXfrm rot="-5400000">
        <a:off x="4026054" y="3873556"/>
        <a:ext cx="7343216" cy="327235"/>
      </dsp:txXfrm>
    </dsp:sp>
    <dsp:sp modelId="{D8C6D3BF-DF44-4142-AB30-6E345392FE0A}">
      <dsp:nvSpPr>
        <dsp:cNvPr id="0" name=""/>
        <dsp:cNvSpPr/>
      </dsp:nvSpPr>
      <dsp:spPr>
        <a:xfrm>
          <a:off x="114464" y="3810524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Engenharia da Sustentabilidade</a:t>
          </a:r>
        </a:p>
      </dsp:txBody>
      <dsp:txXfrm>
        <a:off x="136592" y="3832652"/>
        <a:ext cx="3867332" cy="409045"/>
      </dsp:txXfrm>
    </dsp:sp>
    <dsp:sp modelId="{445B0429-A96E-4920-B326-A94EBE6FD558}">
      <dsp:nvSpPr>
        <dsp:cNvPr id="0" name=""/>
        <dsp:cNvSpPr/>
      </dsp:nvSpPr>
      <dsp:spPr>
        <a:xfrm rot="5400000">
          <a:off x="7525192" y="832681"/>
          <a:ext cx="362641" cy="73609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atin typeface="Tw Cen MT" panose="020B0602020104020603" pitchFamily="34" charset="0"/>
            </a:rPr>
            <a:t>Natália Veloso e Marianna Pontarolo</a:t>
          </a:r>
        </a:p>
      </dsp:txBody>
      <dsp:txXfrm rot="-5400000">
        <a:off x="4026054" y="4349523"/>
        <a:ext cx="7343216" cy="327235"/>
      </dsp:txXfrm>
    </dsp:sp>
    <dsp:sp modelId="{2DF1C9DF-DA06-41B3-964B-FBEE914A68E2}">
      <dsp:nvSpPr>
        <dsp:cNvPr id="0" name=""/>
        <dsp:cNvSpPr/>
      </dsp:nvSpPr>
      <dsp:spPr>
        <a:xfrm>
          <a:off x="114464" y="4289283"/>
          <a:ext cx="3911588" cy="4533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latin typeface="Tw Cen MT" panose="020B0602020104020603" pitchFamily="34" charset="0"/>
            </a:rPr>
            <a:t>Educação para E.P.</a:t>
          </a:r>
        </a:p>
      </dsp:txBody>
      <dsp:txXfrm>
        <a:off x="136592" y="4311411"/>
        <a:ext cx="3867332" cy="4090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AEABB2-1C33-4831-B0A8-1263A9B35E26}">
      <dsp:nvSpPr>
        <dsp:cNvPr id="0" name=""/>
        <dsp:cNvSpPr/>
      </dsp:nvSpPr>
      <dsp:spPr>
        <a:xfrm>
          <a:off x="0" y="31869"/>
          <a:ext cx="8780319" cy="7560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Tw Cen MT" panose="020B0602020104020603" pitchFamily="34" charset="0"/>
            </a:rPr>
            <a:t>MONITORIA</a:t>
          </a:r>
        </a:p>
      </dsp:txBody>
      <dsp:txXfrm>
        <a:off x="36905" y="68774"/>
        <a:ext cx="8706509" cy="682191"/>
      </dsp:txXfrm>
    </dsp:sp>
    <dsp:sp modelId="{7D2683AE-C105-4AA3-AECB-4E3EE84D560B}">
      <dsp:nvSpPr>
        <dsp:cNvPr id="0" name=""/>
        <dsp:cNvSpPr/>
      </dsp:nvSpPr>
      <dsp:spPr>
        <a:xfrm>
          <a:off x="0" y="787870"/>
          <a:ext cx="8780319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77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 dirty="0">
              <a:latin typeface="Tw Cen MT" panose="020B0602020104020603" pitchFamily="34" charset="0"/>
            </a:rPr>
            <a:t>Logística e Gestão de Redes de Suprimentos I (Voluntária)</a:t>
          </a:r>
        </a:p>
      </dsp:txBody>
      <dsp:txXfrm>
        <a:off x="0" y="787870"/>
        <a:ext cx="8780319" cy="695520"/>
      </dsp:txXfrm>
    </dsp:sp>
    <dsp:sp modelId="{7611AFC8-D10D-48A6-B88F-6F0A6DB338C8}">
      <dsp:nvSpPr>
        <dsp:cNvPr id="0" name=""/>
        <dsp:cNvSpPr/>
      </dsp:nvSpPr>
      <dsp:spPr>
        <a:xfrm>
          <a:off x="0" y="1483390"/>
          <a:ext cx="8780319" cy="7560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Tw Cen MT" panose="020B0602020104020603" pitchFamily="34" charset="0"/>
            </a:rPr>
            <a:t>EXTENSÃO</a:t>
          </a:r>
        </a:p>
      </dsp:txBody>
      <dsp:txXfrm>
        <a:off x="36905" y="1520295"/>
        <a:ext cx="8706509" cy="682191"/>
      </dsp:txXfrm>
    </dsp:sp>
    <dsp:sp modelId="{BC415337-A984-48A1-BFBB-2DE4183847E7}">
      <dsp:nvSpPr>
        <dsp:cNvPr id="0" name=""/>
        <dsp:cNvSpPr/>
      </dsp:nvSpPr>
      <dsp:spPr>
        <a:xfrm>
          <a:off x="0" y="2239391"/>
          <a:ext cx="8780319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77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b="0" i="0" u="none" kern="1200" dirty="0" err="1">
              <a:latin typeface="Tw Cen MT" panose="020B0602020104020603" pitchFamily="34" charset="0"/>
            </a:rPr>
            <a:t>CineProdução</a:t>
          </a:r>
          <a:endParaRPr lang="pt-BR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b="0" i="0" u="none" kern="1200" dirty="0">
              <a:latin typeface="Tw Cen MT" panose="020B0602020104020603" pitchFamily="34" charset="0"/>
            </a:rPr>
            <a:t>Integração Digital</a:t>
          </a:r>
          <a:endParaRPr lang="pt-BR" sz="1500" kern="1200" dirty="0">
            <a:latin typeface="Tw Cen MT" panose="020B0602020104020603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 dirty="0">
              <a:latin typeface="Tw Cen MT" panose="020B0602020104020603" pitchFamily="34" charset="0"/>
            </a:rPr>
            <a:t>Nas Ondas do Rádio</a:t>
          </a:r>
        </a:p>
      </dsp:txBody>
      <dsp:txXfrm>
        <a:off x="0" y="2239391"/>
        <a:ext cx="8780319" cy="695520"/>
      </dsp:txXfrm>
    </dsp:sp>
    <dsp:sp modelId="{07D6F93F-5B46-4653-9FCE-D5ABD24434AC}">
      <dsp:nvSpPr>
        <dsp:cNvPr id="0" name=""/>
        <dsp:cNvSpPr/>
      </dsp:nvSpPr>
      <dsp:spPr>
        <a:xfrm>
          <a:off x="0" y="2934911"/>
          <a:ext cx="8780319" cy="756001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latin typeface="Tw Cen MT" panose="020B0602020104020603" pitchFamily="34" charset="0"/>
            </a:rPr>
            <a:t>PESQUISA</a:t>
          </a:r>
        </a:p>
      </dsp:txBody>
      <dsp:txXfrm>
        <a:off x="36905" y="2971816"/>
        <a:ext cx="8706509" cy="682191"/>
      </dsp:txXfrm>
    </dsp:sp>
    <dsp:sp modelId="{A6DF4358-27AA-4308-AC77-20EADE0344A9}">
      <dsp:nvSpPr>
        <dsp:cNvPr id="0" name=""/>
        <dsp:cNvSpPr/>
      </dsp:nvSpPr>
      <dsp:spPr>
        <a:xfrm>
          <a:off x="0" y="3690912"/>
          <a:ext cx="8780319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775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 dirty="0">
              <a:latin typeface="Tw Cen MT" panose="020B0602020104020603" pitchFamily="34" charset="0"/>
            </a:rPr>
            <a:t>2018: A dinâmica da distribuição de renda e sua relação com a macroeconomia no Brasil: 1980 – 2015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500" kern="1200" dirty="0">
              <a:latin typeface="Tw Cen MT" panose="020B0602020104020603" pitchFamily="34" charset="0"/>
            </a:rPr>
            <a:t>2019: Avaliação da qualidade em serviços em restaurante universitário</a:t>
          </a:r>
        </a:p>
      </dsp:txBody>
      <dsp:txXfrm>
        <a:off x="0" y="3690912"/>
        <a:ext cx="8780319" cy="695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9B11-937C-41BD-BD10-6E1728CE4FBA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F0BC3-5836-43F8-8C93-B1302AD33DD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6836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CD037-BE84-481D-B6C1-606EF0DDE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FAAE1B-DA6C-4681-815F-CACA5D6EC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DA3C3F-8DE9-464D-A8C3-6F197886D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F58383-9AAC-41F6-B36C-B12D7BE8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0C21F4-5A3C-4BC7-9272-81E58296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860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A726B-ABE0-4E8F-9ACB-77B620F4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519E7-A0A8-4407-9DB6-6A337B7BEA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E0CF4D-0253-4453-A16A-77324F33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8AD6E7-3134-41C4-90EB-ACC82799E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F2B70E-B39B-4160-B18B-0B2248AE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359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94F504-86FF-4F8E-9F79-38A9C2ECD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EC23642-5925-4890-AEEC-AB17E225A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DC930D-9E2C-4F0D-BF7B-008BC8B54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CEE26-26B8-4DC2-8AFE-52D602A39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F0A0F7-0C39-4819-AFBF-5406E82C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710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2D9DF9-E061-4AC0-84F3-61778D979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8FB3D4-957D-4C9F-BD79-79236C633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D44CA9-177F-47DA-BCB3-CD11CCCE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1F09C5-345D-45ED-988A-3AC7444C6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3385F6-D38F-45EC-9DBF-971C3A7B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404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E15AEF-8A9B-4055-8936-4B6EEA0EC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4DDEAD3-1A49-4AC9-B169-1521A9360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C3F08DD-CF23-43D3-B0B0-58965559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FF2240-3A85-45CE-ADFC-CE3DBDED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8095CA-1E45-480D-A5BF-25C3ADD37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6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ABCE5-4621-4B24-9CF2-2E13F1DC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A95D1A8-05E0-489F-B82E-4077BC0E5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C3AB80-81C2-41B9-AD28-C3502C42D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585C038-3D2D-48F3-B3DF-2BBF72EDE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0DEB93-C4DC-46EF-A513-66869693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57D4E0-7F0F-4C09-BF41-CF1A81BC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492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1D9DCB-173F-46CF-B88A-7FFA63AF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44B559-363D-45DA-AAB8-7AE9E7B83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481B27-51DB-4CDF-A0D4-6B251EA5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25637C-9104-46BE-8967-2CE1B5A305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D6DD240-0CD2-4E81-8EBF-C2001B8A2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4D2EA22-63D7-49A9-A67E-1912F31A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C2AB1A6-4945-4468-8CB4-897104FBC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12483E0-06D1-4125-B83D-9EEBA275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349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54660F-40FE-483D-B224-DF8251EC8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6032D9B-300B-4247-B103-6B2DABD57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C4BF7F6-A87C-4B7E-B2F6-F8508F0D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59C2E30-1083-4630-A05D-C60D2EA59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4470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741187-8988-4193-9FBA-B1512177F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4C5FECD-74A5-4B21-9425-6BAC07F54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0A80274-D375-446B-8620-7A20D639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84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8D4B54-D1BD-48DE-A15F-B03504E11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C73948-42A3-4CD4-9213-03A1916A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076580D-D807-4970-A7BC-9EED78975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A56F1DF-C377-47F4-9CD1-7CF6D4E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BFF36A-34A1-4578-8E20-235D6A2F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E5EDE7-5409-4F58-873B-3588CD83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971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99BDCE-7057-4164-B1BA-133D51410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C0CF731-ECCD-40BF-A9FB-BED7DE6F74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E4BB7C-4E51-4B32-A514-23197DF30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7D31B8-B82C-49E0-83D7-6D54A67E5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B464B0-D391-4E83-ADB5-477A51A0F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EE7FFA-8702-4E97-A402-1E20BEA7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95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4CFBFA2-76AA-4B27-958F-657CB49A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C06CC4-7295-4849-8CD6-7163B0CBD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E80482-713A-4019-8EA9-7B221FFD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565C0-235E-4E91-BE15-26A150D37B07}" type="datetimeFigureOut">
              <a:rPr lang="pt-BR" smtClean="0"/>
              <a:t>22/04/2019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07C6D1-560C-4469-A201-E5079D042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DF11A3-A797-4072-B559-F04AEB67E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69292-C9D8-40D4-A2A2-4A3BCE1CF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398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../Enade/Banco%20de%20Quest&#245;es%20ENAD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engproducaoangicos.ufersa.edu.br/wp-content/uploads/sites/69/2018/05/ANEXO-E-Avalia%C3%A7%C3%A3o_Supervisor_Estagio.doc" TargetMode="External"/><Relationship Id="rId3" Type="http://schemas.openxmlformats.org/officeDocument/2006/relationships/hyperlink" Target="https://engproducaoangicos.ufersa.edu.br/wp-content/uploads/sites/69/2018/09/UFERSA-Angicos-EP-Passo-a-passo-EST%C3%81GIO-2018.2.pdf" TargetMode="External"/><Relationship Id="rId7" Type="http://schemas.openxmlformats.org/officeDocument/2006/relationships/hyperlink" Target="https://engproducaoangicos.ufersa.edu.br/wp-content/uploads/sites/69/2018/05/ANEXO-D-Relat%C3%B3rio_Parcial-Est%C3%A1gio.do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gproducaoangicos.ufersa.edu.br/wp-content/uploads/sites/69/2018/05/ANEXO-C-Frequ%C3%AAncia_Est%C3%A1gio.doc" TargetMode="External"/><Relationship Id="rId11" Type="http://schemas.openxmlformats.org/officeDocument/2006/relationships/hyperlink" Target="https://engproducaoangicos.ufersa.edu.br/wp-content/uploads/sites/69/2018/09/RELAT%C3%93RIO-DE-ESTAGIOS.doc" TargetMode="External"/><Relationship Id="rId5" Type="http://schemas.openxmlformats.org/officeDocument/2006/relationships/hyperlink" Target="https://engproducaoangicos.ufersa.edu.br/wp-content/uploads/sites/69/2018/05/ANEXO-B-Formul%C3%A1rio-padr%C3%A3o-EP.pdf" TargetMode="External"/><Relationship Id="rId10" Type="http://schemas.openxmlformats.org/officeDocument/2006/relationships/hyperlink" Target="https://engproducaoangicos.ufersa.edu.br/wp-content/uploads/sites/69/2018/05/ANEXO-G-Avalia%C3%A7%C3%A3o_Orientador_Estagio.doc" TargetMode="External"/><Relationship Id="rId4" Type="http://schemas.openxmlformats.org/officeDocument/2006/relationships/hyperlink" Target="https://engproducaoangicos.ufersa.edu.br/wp-content/uploads/sites/69/2018/05/ANEXO-A-Ata-de-Visita-a-Empresa.docx" TargetMode="External"/><Relationship Id="rId9" Type="http://schemas.openxmlformats.org/officeDocument/2006/relationships/hyperlink" Target="https://engproducaoangicos.ufersa.edu.br/wp-content/uploads/sites/69/2018/05/ANEXO-F-Relat%C3%B3rio_Final_Est%C3%A1gio.doc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gproducaoangicos.ufersa.edu.br/wp-content/uploads/sites/69/2014/09/ORIENTA%C3%87%C3%83O-DEFESA-TCC.pdf" TargetMode="External"/><Relationship Id="rId7" Type="http://schemas.openxmlformats.org/officeDocument/2006/relationships/hyperlink" Target="https://engproducaoangicos.ufersa.edu.br/tcc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cs.google.com/forms/d/e/1FAIpQLSc4DFfNaMfy3V90PfSZ6O_IBNmzXc0_I6zfraVzwL7xxRIvwQ/viewform" TargetMode="External"/><Relationship Id="rId5" Type="http://schemas.openxmlformats.org/officeDocument/2006/relationships/hyperlink" Target="mailto:engproducao@ufersa.edu.br" TargetMode="External"/><Relationship Id="rId4" Type="http://schemas.openxmlformats.org/officeDocument/2006/relationships/hyperlink" Target="https://angicos.ufersa.edu.br/formulario-para-defesa-de-tcc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co.ufersa.edu.br/wp-content/uploads/sites/90/2015/12/REGULAMENTA_MONITORIA_RESOLUCAO_CONSUNI_003_2013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edagogico.ufersa.edu.br/wp-content/uploads/sites/90/2018/06/MANUAL-M%C3%93DULO-MONITORIA-DISCENTE.pdf" TargetMode="External"/><Relationship Id="rId5" Type="http://schemas.openxmlformats.org/officeDocument/2006/relationships/hyperlink" Target="https://pedagogico.ufersa.edu.br/wp-content/uploads/sites/90/2018/06/MANUAL-M%C3%93DULO-MONITORIA-2018.pdf" TargetMode="External"/><Relationship Id="rId4" Type="http://schemas.openxmlformats.org/officeDocument/2006/relationships/hyperlink" Target="https://pedagogico.ufersa.edu.br/wp-content/uploads/sites/90/2018/06/ORIENTA%C3%87%C3%95ES-GERAL-DO-PROGRAMA-DE-MONITORIA-2018-ATUALIZADO-06062018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mailto:dandara_darinha_@hotmail.com" TargetMode="External"/><Relationship Id="rId3" Type="http://schemas.openxmlformats.org/officeDocument/2006/relationships/image" Target="../media/image26.png"/><Relationship Id="rId7" Type="http://schemas.openxmlformats.org/officeDocument/2006/relationships/hyperlink" Target="mailto:jeffersonsouzatst2010@gmail.com" TargetMode="External"/><Relationship Id="rId12" Type="http://schemas.openxmlformats.org/officeDocument/2006/relationships/hyperlink" Target="mailto:caproducaoangicos@gmail.co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11" Type="http://schemas.openxmlformats.org/officeDocument/2006/relationships/hyperlink" Target="mailto:rafaellamdrs@hotmail.com" TargetMode="External"/><Relationship Id="rId5" Type="http://schemas.openxmlformats.org/officeDocument/2006/relationships/hyperlink" Target="https://projrconsultoriaep.wixsite.com/projrconsultoria" TargetMode="External"/><Relationship Id="rId10" Type="http://schemas.openxmlformats.org/officeDocument/2006/relationships/hyperlink" Target="mailto:yara.ginane@outlook.com" TargetMode="External"/><Relationship Id="rId4" Type="http://schemas.openxmlformats.org/officeDocument/2006/relationships/hyperlink" Target="mailto:projrconsultoriaangicos@gmail.com" TargetMode="External"/><Relationship Id="rId9" Type="http://schemas.openxmlformats.org/officeDocument/2006/relationships/hyperlink" Target="mailto:marcosmaac3@gmail.co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jpeg"/><Relationship Id="rId2" Type="http://schemas.openxmlformats.org/officeDocument/2006/relationships/image" Target="../media/image29.png"/><Relationship Id="rId16" Type="http://schemas.openxmlformats.org/officeDocument/2006/relationships/image" Target="../media/image43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F5F0EE-23BB-4572-9CA2-FCCBB79E5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535327-9A7F-4D89-AEC8-DB607A3B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1568" y="3677835"/>
            <a:ext cx="5447761" cy="1077684"/>
          </a:xfrm>
        </p:spPr>
        <p:txBody>
          <a:bodyPr>
            <a:noAutofit/>
          </a:bodyPr>
          <a:lstStyle/>
          <a:p>
            <a:pPr algn="l"/>
            <a:r>
              <a:rPr lang="pt-BR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Coordenadora:</a:t>
            </a:r>
            <a:r>
              <a:rPr lang="pt-BR" sz="1800" dirty="0">
                <a:solidFill>
                  <a:schemeClr val="bg1"/>
                </a:solidFill>
                <a:latin typeface="Tw Cen MT" panose="020B0602020104020603" pitchFamily="34" charset="0"/>
              </a:rPr>
              <a:t>  </a:t>
            </a:r>
            <a:r>
              <a:rPr lang="pt-BR" sz="1800" dirty="0" err="1">
                <a:solidFill>
                  <a:schemeClr val="bg1"/>
                </a:solidFill>
                <a:latin typeface="Tw Cen MT" panose="020B0602020104020603" pitchFamily="34" charset="0"/>
              </a:rPr>
              <a:t>Drª</a:t>
            </a:r>
            <a:r>
              <a:rPr lang="pt-BR" sz="1800" dirty="0">
                <a:solidFill>
                  <a:schemeClr val="bg1"/>
                </a:solidFill>
                <a:latin typeface="Tw Cen MT" panose="020B0602020104020603" pitchFamily="34" charset="0"/>
              </a:rPr>
              <a:t>. Natália Veloso</a:t>
            </a:r>
            <a:br>
              <a:rPr lang="pt-BR" sz="1800" b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pt-BR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Vice- Coordenadora:</a:t>
            </a:r>
            <a:r>
              <a:rPr lang="pt-BR" sz="1800" dirty="0">
                <a:solidFill>
                  <a:schemeClr val="bg1"/>
                </a:solidFill>
                <a:latin typeface="Tw Cen MT" panose="020B0602020104020603" pitchFamily="34" charset="0"/>
              </a:rPr>
              <a:t>  </a:t>
            </a:r>
            <a:r>
              <a:rPr lang="pt-BR" sz="1800" dirty="0" err="1">
                <a:solidFill>
                  <a:schemeClr val="bg1"/>
                </a:solidFill>
                <a:latin typeface="Tw Cen MT" panose="020B0602020104020603" pitchFamily="34" charset="0"/>
              </a:rPr>
              <a:t>MSc</a:t>
            </a:r>
            <a:r>
              <a:rPr lang="pt-BR" sz="1800" dirty="0">
                <a:solidFill>
                  <a:schemeClr val="bg1"/>
                </a:solidFill>
                <a:latin typeface="Tw Cen MT" panose="020B0602020104020603" pitchFamily="34" charset="0"/>
              </a:rPr>
              <a:t>. Marianna Pontarolo</a:t>
            </a:r>
            <a:br>
              <a:rPr lang="pt-BR" sz="1800" b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pt-BR" sz="1800" b="1" dirty="0">
                <a:solidFill>
                  <a:schemeClr val="bg1"/>
                </a:solidFill>
                <a:latin typeface="Tw Cen MT" panose="020B0602020104020603" pitchFamily="34" charset="0"/>
              </a:rPr>
              <a:t>https://engproducaoangicos.ufersa.edu.br/</a:t>
            </a:r>
            <a:endParaRPr lang="pt-BR" sz="18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ED9DB-9740-43B3-954C-CC3DD6FE5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048512"/>
            <a:ext cx="4585855" cy="1655762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E-mail</a:t>
            </a:r>
            <a:r>
              <a:rPr lang="pt-BR" sz="1600" dirty="0">
                <a:solidFill>
                  <a:schemeClr val="bg1"/>
                </a:solidFill>
                <a:latin typeface="Tw Cen MT" panose="020B0602020104020603" pitchFamily="34" charset="0"/>
              </a:rPr>
              <a:t> : engproducao.angicos@ufersa.edu.br</a:t>
            </a:r>
            <a:br>
              <a:rPr lang="pt-BR" sz="1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pt-BR" sz="1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Sala 13 Bloco de professores 2</a:t>
            </a:r>
            <a:endParaRPr lang="pt-BR" sz="1600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l"/>
            <a:br>
              <a:rPr lang="pt-BR" sz="1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pt-BR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2A590EE-9779-4E88-9ECB-10980120D143}"/>
              </a:ext>
            </a:extLst>
          </p:cNvPr>
          <p:cNvSpPr/>
          <p:nvPr/>
        </p:nvSpPr>
        <p:spPr>
          <a:xfrm>
            <a:off x="3948545" y="153125"/>
            <a:ext cx="8243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UNIVERSIDADE FEDERAL RURAL DO SEMI-ÁRIDO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Centro Multidisciplinar de Angicos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Departamento de Engenharias- DENGE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Bacharelado em Engenharia de Produção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b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pt-BR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E3641D-D6B0-49AC-BD7D-84E9F22755A6}"/>
              </a:ext>
            </a:extLst>
          </p:cNvPr>
          <p:cNvSpPr txBox="1"/>
          <p:nvPr/>
        </p:nvSpPr>
        <p:spPr>
          <a:xfrm>
            <a:off x="7708675" y="1461844"/>
            <a:ext cx="2937022" cy="24814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5400" dirty="0">
                <a:solidFill>
                  <a:schemeClr val="bg1"/>
                </a:solidFill>
                <a:latin typeface="Rage Italic" panose="03070502040507070304" pitchFamily="66" charset="0"/>
              </a:rPr>
              <a:t>Formação</a:t>
            </a:r>
          </a:p>
          <a:p>
            <a:pPr algn="ctr">
              <a:lnSpc>
                <a:spcPct val="150000"/>
              </a:lnSpc>
            </a:pPr>
            <a:r>
              <a:rPr lang="pt-BR" sz="5400" dirty="0">
                <a:solidFill>
                  <a:schemeClr val="bg1"/>
                </a:solidFill>
                <a:latin typeface="Rage Italic" panose="03070502040507070304" pitchFamily="66" charset="0"/>
              </a:rPr>
              <a:t>Pedagógica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5AED25A-6831-4C84-BD65-6DE9ECD02088}"/>
              </a:ext>
            </a:extLst>
          </p:cNvPr>
          <p:cNvSpPr/>
          <p:nvPr/>
        </p:nvSpPr>
        <p:spPr>
          <a:xfrm>
            <a:off x="325581" y="2960294"/>
            <a:ext cx="8243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2019.1</a:t>
            </a:r>
            <a:endParaRPr lang="pt-BR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05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24ECD-F2D1-4C75-842D-673ADD95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AA1EAB-8545-4A1C-BE81-D25FBACCE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6287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C6E10BE-A2F2-4226-810D-3202E9C98993}"/>
              </a:ext>
            </a:extLst>
          </p:cNvPr>
          <p:cNvSpPr txBox="1"/>
          <p:nvPr/>
        </p:nvSpPr>
        <p:spPr>
          <a:xfrm>
            <a:off x="458345" y="3074014"/>
            <a:ext cx="1585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cap="small" dirty="0" err="1">
                <a:solidFill>
                  <a:schemeClr val="bg1"/>
                </a:solidFill>
                <a:latin typeface="Tw Cen MT" panose="020B0602020104020603" pitchFamily="34" charset="0"/>
              </a:rPr>
              <a:t>Enade</a:t>
            </a:r>
            <a:r>
              <a:rPr lang="pt-BR" sz="3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pt-BR" sz="3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2019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511A532-42DF-4AFE-8BBA-78B82B3312BB}"/>
              </a:ext>
            </a:extLst>
          </p:cNvPr>
          <p:cNvSpPr/>
          <p:nvPr/>
        </p:nvSpPr>
        <p:spPr>
          <a:xfrm>
            <a:off x="3326102" y="3166346"/>
            <a:ext cx="62557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latin typeface="Tw Cen MT" panose="020B0602020104020603" pitchFamily="34" charset="0"/>
              </a:rPr>
              <a:t>Orientação dos alunos</a:t>
            </a:r>
          </a:p>
          <a:p>
            <a:r>
              <a:rPr lang="pt-BR" sz="2000" b="1" dirty="0">
                <a:latin typeface="Tw Cen MT" panose="020B0602020104020603" pitchFamily="34" charset="0"/>
              </a:rPr>
              <a:t>Utilização de questões</a:t>
            </a:r>
          </a:p>
          <a:p>
            <a:r>
              <a:rPr lang="pt-BR" sz="2000" b="1" dirty="0">
                <a:latin typeface="Tw Cen MT" panose="020B0602020104020603" pitchFamily="34" charset="0"/>
                <a:hlinkClick r:id="rId3" action="ppaction://hlinkfile"/>
              </a:rPr>
              <a:t>Criação do Banco de Dados – Compartilhado</a:t>
            </a:r>
            <a:endParaRPr lang="pt-BR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670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D67F7-D55F-44EB-BF80-E0E82480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DCBB0E3-72ED-418B-8DA0-5BBD498EB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5"/>
            <a:ext cx="12195047" cy="6858000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0A6ECF0-C94D-402D-A969-71160F411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2" y="165754"/>
            <a:ext cx="3151031" cy="3151031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54DCFA11-71AB-49B9-A60B-295FBCFD9BAC}"/>
              </a:ext>
            </a:extLst>
          </p:cNvPr>
          <p:cNvSpPr txBox="1">
            <a:spLocks/>
          </p:cNvSpPr>
          <p:nvPr/>
        </p:nvSpPr>
        <p:spPr>
          <a:xfrm>
            <a:off x="1149927" y="1983433"/>
            <a:ext cx="33320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cap="small" dirty="0">
                <a:solidFill>
                  <a:schemeClr val="bg1"/>
                </a:solidFill>
              </a:rPr>
              <a:t>Cadastro de curso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2" y="3521962"/>
            <a:ext cx="8323977" cy="333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75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F150B8E-93EB-4C97-837F-0057E884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2" y="1770642"/>
            <a:ext cx="3138435" cy="294050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400" b="1" kern="1200" cap="small" dirty="0" err="1">
                <a:solidFill>
                  <a:srgbClr val="FFFFFF"/>
                </a:solidFill>
                <a:latin typeface="Tw Cen MT" panose="020B0602020104020603" pitchFamily="34" charset="0"/>
              </a:rPr>
              <a:t>Marquem</a:t>
            </a:r>
            <a:r>
              <a:rPr lang="en-US" sz="2400" b="1" kern="1200" cap="small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US" sz="2400" b="1" kern="1200" cap="small" dirty="0" err="1">
                <a:solidFill>
                  <a:srgbClr val="FFFFFF"/>
                </a:solidFill>
                <a:latin typeface="Tw Cen MT" panose="020B0602020104020603" pitchFamily="34" charset="0"/>
              </a:rPr>
              <a:t>na</a:t>
            </a:r>
            <a:r>
              <a:rPr lang="en-US" sz="2400" b="1" kern="1200" cap="small" dirty="0">
                <a:solidFill>
                  <a:srgbClr val="FFFFFF"/>
                </a:solidFill>
                <a:latin typeface="Tw Cen MT" panose="020B0602020104020603" pitchFamily="34" charset="0"/>
              </a:rPr>
              <a:t> agenda !</a:t>
            </a:r>
            <a:br>
              <a:rPr lang="en-US" sz="2400" b="1" kern="1200" cap="small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br>
              <a:rPr lang="en-US" sz="2400" b="1" kern="1200" cap="small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en-US" sz="2000" kern="1200" dirty="0" err="1">
                <a:solidFill>
                  <a:srgbClr val="FFFFFF"/>
                </a:solidFill>
                <a:latin typeface="Tw Cen MT" panose="020B0602020104020603" pitchFamily="34" charset="0"/>
              </a:rPr>
              <a:t>Saída</a:t>
            </a:r>
            <a:r>
              <a:rPr lang="en-US" sz="2000" kern="1200" dirty="0">
                <a:solidFill>
                  <a:srgbClr val="FFFFFF"/>
                </a:solidFill>
                <a:latin typeface="Tw Cen MT" panose="020B0602020104020603" pitchFamily="34" charset="0"/>
              </a:rPr>
              <a:t>: 07h</a:t>
            </a:r>
            <a:br>
              <a:rPr lang="en-US" sz="2000" kern="12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en-US" sz="2000" kern="1200" dirty="0" err="1">
                <a:solidFill>
                  <a:srgbClr val="FFFFFF"/>
                </a:solidFill>
                <a:latin typeface="Tw Cen MT" panose="020B0602020104020603" pitchFamily="34" charset="0"/>
              </a:rPr>
              <a:t>Retorno</a:t>
            </a:r>
            <a:r>
              <a:rPr lang="en-US" sz="2000" kern="1200" dirty="0">
                <a:solidFill>
                  <a:srgbClr val="FFFFFF"/>
                </a:solidFill>
                <a:latin typeface="Tw Cen MT" panose="020B0602020104020603" pitchFamily="34" charset="0"/>
              </a:rPr>
              <a:t>: 17h</a:t>
            </a:r>
            <a:br>
              <a:rPr lang="en-US" sz="2000" kern="12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br>
              <a:rPr lang="en-US" sz="2000" kern="12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en-US" sz="1600" u="sng" kern="1200" dirty="0" err="1">
                <a:solidFill>
                  <a:srgbClr val="FFFFFF"/>
                </a:solidFill>
                <a:latin typeface="Tw Cen MT" panose="020B0602020104020603" pitchFamily="34" charset="0"/>
              </a:rPr>
              <a:t>Ceramica</a:t>
            </a:r>
            <a:r>
              <a:rPr lang="en-US" sz="1600" u="sng" kern="12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US" sz="1600" u="sng" kern="1200" dirty="0" err="1">
                <a:solidFill>
                  <a:srgbClr val="FFFFFF"/>
                </a:solidFill>
                <a:latin typeface="Tw Cen MT" panose="020B0602020104020603" pitchFamily="34" charset="0"/>
              </a:rPr>
              <a:t>Itajá</a:t>
            </a:r>
            <a:r>
              <a:rPr lang="en-US" sz="1600" u="sng" kern="1200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  <a:t>(9h)</a:t>
            </a:r>
            <a:b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en-US" sz="1600" dirty="0" err="1">
                <a:solidFill>
                  <a:srgbClr val="FFFFFF"/>
                </a:solidFill>
                <a:latin typeface="Tw Cen MT" panose="020B0602020104020603" pitchFamily="34" charset="0"/>
              </a:rPr>
              <a:t>Almoço</a:t>
            </a:r>
            <a: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  <a:t> – </a:t>
            </a:r>
            <a:r>
              <a:rPr lang="en-US" sz="1600" dirty="0" err="1">
                <a:solidFill>
                  <a:srgbClr val="FFFFFF"/>
                </a:solidFill>
                <a:latin typeface="Tw Cen MT" panose="020B0602020104020603" pitchFamily="34" charset="0"/>
              </a:rPr>
              <a:t>Assu</a:t>
            </a:r>
            <a: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  <a:t> (12h)</a:t>
            </a:r>
            <a:b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en-US" sz="1600" dirty="0" err="1">
                <a:solidFill>
                  <a:srgbClr val="FFFFFF"/>
                </a:solidFill>
                <a:latin typeface="Tw Cen MT" panose="020B0602020104020603" pitchFamily="34" charset="0"/>
              </a:rPr>
              <a:t>Dinâmica</a:t>
            </a:r>
            <a: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  <a:t> - SEBRAE </a:t>
            </a:r>
            <a:r>
              <a:rPr lang="en-US" sz="1600" dirty="0" err="1">
                <a:solidFill>
                  <a:srgbClr val="FFFFFF"/>
                </a:solidFill>
                <a:latin typeface="Tw Cen MT" panose="020B0602020104020603" pitchFamily="34" charset="0"/>
              </a:rPr>
              <a:t>Assu</a:t>
            </a:r>
            <a: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  <a:t> (13h30)</a:t>
            </a:r>
            <a:b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br>
              <a:rPr lang="en-US" sz="1600" dirty="0">
                <a:solidFill>
                  <a:srgbClr val="FFFFFF"/>
                </a:solidFill>
                <a:latin typeface="Tw Cen MT" panose="020B0602020104020603" pitchFamily="34" charset="0"/>
              </a:rPr>
            </a:br>
            <a:r>
              <a:rPr lang="en-US" sz="1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Manter</a:t>
            </a:r>
            <a:r>
              <a:rPr lang="en-US" sz="1600" b="1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detalhes</a:t>
            </a:r>
            <a:r>
              <a:rPr lang="en-US" sz="1600" b="1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em</a:t>
            </a:r>
            <a:r>
              <a:rPr lang="en-US" sz="1600" b="1" dirty="0">
                <a:solidFill>
                  <a:srgbClr val="FFFFFF"/>
                </a:solidFill>
                <a:latin typeface="Tw Cen MT" panose="020B0602020104020603" pitchFamily="34" charset="0"/>
              </a:rPr>
              <a:t> </a:t>
            </a:r>
            <a:r>
              <a:rPr lang="en-US" sz="1600" b="1" dirty="0" err="1">
                <a:solidFill>
                  <a:srgbClr val="FFFFFF"/>
                </a:solidFill>
                <a:latin typeface="Tw Cen MT" panose="020B0602020104020603" pitchFamily="34" charset="0"/>
              </a:rPr>
              <a:t>segredo</a:t>
            </a:r>
            <a:r>
              <a:rPr lang="en-US" sz="1600" b="1" dirty="0">
                <a:solidFill>
                  <a:srgbClr val="FFFFFF"/>
                </a:solidFill>
                <a:latin typeface="Tw Cen MT" panose="020B0602020104020603" pitchFamily="34" charset="0"/>
              </a:rPr>
              <a:t> ! </a:t>
            </a:r>
            <a:endParaRPr lang="en-US" sz="1600" b="1" kern="1200" dirty="0">
              <a:solidFill>
                <a:srgbClr val="FFFFFF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Espaço Reservado para Conteúdo 6">
            <a:extLst>
              <a:ext uri="{FF2B5EF4-FFF2-40B4-BE49-F238E27FC236}">
                <a16:creationId xmlns:a16="http://schemas.microsoft.com/office/drawing/2014/main" id="{44C5E607-C51B-4785-B0FB-6546E20B78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9" y="252593"/>
            <a:ext cx="6352814" cy="6352814"/>
          </a:xfrm>
        </p:spPr>
      </p:pic>
    </p:spTree>
    <p:extLst>
      <p:ext uri="{BB962C8B-B14F-4D97-AF65-F5344CB8AC3E}">
        <p14:creationId xmlns:p14="http://schemas.microsoft.com/office/powerpoint/2010/main" val="279333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E83A98F-0AEF-4E9D-A69F-DF8D74CB04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34"/>
            <a:ext cx="12179493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80BAC5-EB2B-4ED4-B6E3-FA24EF75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760" y="-321975"/>
            <a:ext cx="9739429" cy="1325563"/>
          </a:xfrm>
        </p:spPr>
        <p:txBody>
          <a:bodyPr>
            <a:normAutofit/>
          </a:bodyPr>
          <a:lstStyle/>
          <a:p>
            <a:r>
              <a:rPr lang="pt-BR" sz="2800" cap="small" spc="300" dirty="0">
                <a:solidFill>
                  <a:schemeClr val="bg1"/>
                </a:solidFill>
                <a:latin typeface="Tw Cen MT" panose="020B0602020104020603" pitchFamily="34" charset="0"/>
              </a:rPr>
              <a:t>AULA INAUGURAL – DIVISÃO DAS EQUIPES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39A8C74-4D94-4993-B2EF-CDA6A1CBD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5912731"/>
              </p:ext>
            </p:extLst>
          </p:nvPr>
        </p:nvGraphicFramePr>
        <p:xfrm>
          <a:off x="414338" y="949489"/>
          <a:ext cx="11501437" cy="474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551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44E1D4-E321-4EF4-87FD-6A256F4CA3B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https://lh5.googleusercontent.com/f1cUweIi5R7nFpTJwvGlj4OJAsgHsNQ4wu41ZS5IKoJtjtLfgVq1nuYUgbkxq8nJ6VaB2X0z69QXcUpZAf2FOIecY9DP_v3xPnlZblVMCu3JXk2vRDmwymukgU5fSPm64eIGm91wlic">
            <a:extLst>
              <a:ext uri="{FF2B5EF4-FFF2-40B4-BE49-F238E27FC236}">
                <a16:creationId xmlns:a16="http://schemas.microsoft.com/office/drawing/2014/main" id="{C15899B5-BAF1-4F31-9657-F5A8C60B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0"/>
            <a:ext cx="9801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988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E83A98F-0AEF-4E9D-A69F-DF8D74CB04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634"/>
            <a:ext cx="12179493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80BAC5-EB2B-4ED4-B6E3-FA24EF75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382" y="-319986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cap="small" spc="300" dirty="0">
                <a:solidFill>
                  <a:schemeClr val="bg1"/>
                </a:solidFill>
                <a:latin typeface="Tw Cen MT" panose="020B0602020104020603" pitchFamily="34" charset="0"/>
              </a:rPr>
              <a:t>Áreas da Engenharia de Produção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39A8C74-4D94-4993-B2EF-CDA6A1CBD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2216453"/>
              </p:ext>
            </p:extLst>
          </p:nvPr>
        </p:nvGraphicFramePr>
        <p:xfrm>
          <a:off x="414338" y="949489"/>
          <a:ext cx="11501437" cy="4742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96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975E47CF-948E-412A-8EF9-F6B6A2E9A0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"/>
            <a:ext cx="12192000" cy="685628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007C7D-7497-4210-908D-0A1E5D73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8" y="4687743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cap="small" dirty="0">
                <a:solidFill>
                  <a:schemeClr val="bg1"/>
                </a:solidFill>
              </a:rPr>
              <a:t>Curso de Engenharia de Produção – Campus Angicos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1C3D4D4-5AE8-4F8A-A647-0F8B89BF2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4522" y="564861"/>
            <a:ext cx="8066817" cy="4351338"/>
          </a:xfrm>
        </p:spPr>
        <p:txBody>
          <a:bodyPr>
            <a:normAutofit/>
          </a:bodyPr>
          <a:lstStyle/>
          <a:p>
            <a:endParaRPr lang="pt-BR" sz="3200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lvl="2" fontAlgn="base"/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</a:rPr>
              <a:t>Disciplinas Obrigatórias </a:t>
            </a:r>
          </a:p>
          <a:p>
            <a:pPr lvl="2" fontAlgn="base"/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</a:rPr>
              <a:t>Disciplinas Optativas: 150h</a:t>
            </a:r>
          </a:p>
          <a:p>
            <a:pPr lvl="2" fontAlgn="base"/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</a:rPr>
              <a:t>Estágio Obrigatório: 180 h - 2.730 h (182 créditos)</a:t>
            </a:r>
          </a:p>
          <a:p>
            <a:pPr lvl="2" fontAlgn="base"/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</a:rPr>
              <a:t>Estágio não obrigatório </a:t>
            </a:r>
          </a:p>
          <a:p>
            <a:pPr lvl="2" fontAlgn="base"/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</a:rPr>
              <a:t>Atividade Complementares: 120h </a:t>
            </a:r>
            <a:r>
              <a:rPr lang="pt-BR" sz="2400" b="1" dirty="0">
                <a:solidFill>
                  <a:schemeClr val="bg1"/>
                </a:solidFill>
                <a:latin typeface="Tw Cen MT" panose="020B0602020104020603" pitchFamily="34" charset="0"/>
              </a:rPr>
              <a:t>(após o ingresso no segundo ciclo)</a:t>
            </a:r>
          </a:p>
          <a:p>
            <a:pPr lvl="2" fontAlgn="base"/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</a:rPr>
              <a:t>TCC</a:t>
            </a:r>
          </a:p>
          <a:p>
            <a:pPr lvl="2" fontAlgn="base"/>
            <a:r>
              <a:rPr lang="pt-BR" sz="2400" dirty="0">
                <a:solidFill>
                  <a:schemeClr val="bg1"/>
                </a:solidFill>
                <a:latin typeface="Tw Cen MT" panose="020B0602020104020603" pitchFamily="34" charset="0"/>
              </a:rPr>
              <a:t>Página do curso: https://engproducaoangicos.ufersa.edu.br/</a:t>
            </a:r>
          </a:p>
          <a:p>
            <a:endParaRPr lang="pt-BR" sz="32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75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4C3D4-A3F4-4170-B04D-DABDDD8F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6EAE4763-B175-4132-8460-B8D47B28D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"/>
            <a:ext cx="12192000" cy="6856285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EEF10D76-7348-4AF2-A549-EF2A5E07CD10}"/>
              </a:ext>
            </a:extLst>
          </p:cNvPr>
          <p:cNvSpPr txBox="1">
            <a:spLocks/>
          </p:cNvSpPr>
          <p:nvPr/>
        </p:nvSpPr>
        <p:spPr>
          <a:xfrm>
            <a:off x="1156854" y="500062"/>
            <a:ext cx="3235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cap="small" spc="300" dirty="0">
                <a:solidFill>
                  <a:schemeClr val="bg1"/>
                </a:solidFill>
              </a:rPr>
              <a:t>Laboratórios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0"/>
          <a:stretch/>
        </p:blipFill>
        <p:spPr>
          <a:xfrm>
            <a:off x="1401178" y="1706879"/>
            <a:ext cx="8295132" cy="463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91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297C-2FA8-4125-B771-B64C8B4B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texto, quadro de comunicações&#10;&#10;Descrição gerada com muito alta confiança">
            <a:extLst>
              <a:ext uri="{FF2B5EF4-FFF2-40B4-BE49-F238E27FC236}">
                <a16:creationId xmlns:a16="http://schemas.microsoft.com/office/drawing/2014/main" id="{E081B18C-45DD-41A1-B963-D5826CB5C77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5B96285-F027-410D-9006-A41DC0F2BBAB}"/>
              </a:ext>
            </a:extLst>
          </p:cNvPr>
          <p:cNvSpPr/>
          <p:nvPr/>
        </p:nvSpPr>
        <p:spPr>
          <a:xfrm>
            <a:off x="9100490" y="16232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Colegiado de Curso</a:t>
            </a:r>
            <a:endParaRPr lang="pt-BR" sz="2400" dirty="0">
              <a:latin typeface="Tw Cen MT" panose="020B06020201040206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41627" y="1262027"/>
            <a:ext cx="1054619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>
                <a:latin typeface="Tw Cen MT" panose="020B0602020104020603" pitchFamily="34" charset="0"/>
              </a:rPr>
              <a:t>RESOLUÇÃO CONSEPE/UFERSA N° 004/2017, de 15 de maio de 2017</a:t>
            </a:r>
          </a:p>
          <a:p>
            <a:pPr algn="just"/>
            <a:endParaRPr lang="pt-BR" sz="2000" dirty="0">
              <a:latin typeface="Tw Cen MT" panose="020B0602020104020603" pitchFamily="34" charset="0"/>
            </a:endParaRPr>
          </a:p>
          <a:p>
            <a:pPr algn="just"/>
            <a:r>
              <a:rPr lang="pt-BR" sz="2000" dirty="0">
                <a:latin typeface="Tw Cen MT" panose="020B0602020104020603" pitchFamily="34" charset="0"/>
              </a:rPr>
              <a:t>Dentre as atribuições do colegiado de curso: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Analisar os Programas Gerais dos Componentes Curriculares do curso, propondo alterações quando necessárias;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Promover integração no curso, visando a qualidade didático-pedagógica;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Apreciar a proposta de horários das disciplinas e das turmas do seu curso, elaboradas pela Coordenação do Curso;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Deliberar sobre questões relativas aos Estágios Supervisionados e Trabalhos de Conclusão de Curso de acordo com as resoluções normativas vigentes;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Indicar os integrantes do Núcleo Docente Estruturante (NDE) do curso conforme Resolução vigente;</a:t>
            </a:r>
          </a:p>
        </p:txBody>
      </p:sp>
    </p:spTree>
    <p:extLst>
      <p:ext uri="{BB962C8B-B14F-4D97-AF65-F5344CB8AC3E}">
        <p14:creationId xmlns:p14="http://schemas.microsoft.com/office/powerpoint/2010/main" val="3613443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297C-2FA8-4125-B771-B64C8B4B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texto, quadro de comunicações&#10;&#10;Descrição gerada com muito alta confiança">
            <a:extLst>
              <a:ext uri="{FF2B5EF4-FFF2-40B4-BE49-F238E27FC236}">
                <a16:creationId xmlns:a16="http://schemas.microsoft.com/office/drawing/2014/main" id="{E081B18C-45DD-41A1-B963-D5826CB5C77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12192000" cy="6864350"/>
          </a:xfr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5B96285-F027-410D-9006-A41DC0F2BBAB}"/>
              </a:ext>
            </a:extLst>
          </p:cNvPr>
          <p:cNvSpPr/>
          <p:nvPr/>
        </p:nvSpPr>
        <p:spPr>
          <a:xfrm>
            <a:off x="9177764" y="16232"/>
            <a:ext cx="2735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Colegiado de Curso</a:t>
            </a:r>
            <a:endParaRPr lang="pt-BR" sz="2400" dirty="0">
              <a:latin typeface="Tw Cen MT" panose="020B0602020104020603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04" y="1207795"/>
            <a:ext cx="8052315" cy="444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11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24ECD-F2D1-4C75-842D-673ADD95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AA1EAB-8545-4A1C-BE81-D25FBACCE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628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499092"/>
            <a:ext cx="10379671" cy="587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765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D4C3D4-A3F4-4170-B04D-DABDDD8F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6EAE4763-B175-4132-8460-B8D47B28D1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06"/>
            <a:ext cx="12192000" cy="6856285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D69AA6-84E5-40E0-B94C-0B86B4A7A3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600" b="1" i="1" dirty="0">
                <a:latin typeface="Tw Cen MT" panose="020B0602020104020603" pitchFamily="34" charset="0"/>
              </a:rPr>
              <a:t>Aprovadas na 3ª Reunião Ordinária do Conselho de Curso em 13 de Abril de 2016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1- Recomendações para o professor solicitante da visita: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a) O professor deve enviar um </a:t>
            </a:r>
            <a:r>
              <a:rPr lang="pt-BR" sz="1600" dirty="0" err="1">
                <a:latin typeface="Tw Cen MT" panose="020B0602020104020603" pitchFamily="34" charset="0"/>
              </a:rPr>
              <a:t>email</a:t>
            </a:r>
            <a:r>
              <a:rPr lang="pt-BR" sz="1600" dirty="0">
                <a:latin typeface="Tw Cen MT" panose="020B0602020104020603" pitchFamily="34" charset="0"/>
              </a:rPr>
              <a:t>, para todos professores do curso de engenharia de produção, comunicando a visita e com a lista de alunos, com pelo menos 15 dias de antecedência;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b) É recomendado que o professor associe essa visita com outras disciplinas, caso seja possível, e possibilitar uma aplicação prática mais abrangente. Para tanto, o mesmo pode conversar com os professores da área em questão e ver a viabilidade.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2- Recomendações para os demais professores do Curso de Engenharia de Produção: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a) Não marcar avaliação valendo nota para o dia da visita técnica, que o professor marcou previamente;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b) Se necessário abonar a falta do aluno que justificar e se for confirmada a participação dele na visita técnica;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3- Recomendações para os alunos do Curso de Engenharia de Produção: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a) O aluno deve compensar a matéria perdida na aula, estudando o assunto e tirando dúvidas com o professor da disciplina, caso falte por causa da visita técnica;</a:t>
            </a:r>
          </a:p>
          <a:p>
            <a:pPr marL="0" indent="0" algn="just">
              <a:buNone/>
            </a:pPr>
            <a:r>
              <a:rPr lang="pt-BR" sz="1600" dirty="0">
                <a:latin typeface="Tw Cen MT" panose="020B0602020104020603" pitchFamily="34" charset="0"/>
              </a:rPr>
              <a:t>b) Caso seja necessário, o aluno deve justificar e comprovar a ida dele a visita técnica ao professor em questão, se necessitar abonar a falta.</a:t>
            </a:r>
          </a:p>
          <a:p>
            <a:pPr algn="just"/>
            <a:endParaRPr lang="pt-BR" sz="1600" dirty="0">
              <a:latin typeface="Tw Cen MT" panose="020B0602020104020603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EF10D76-7348-4AF2-A549-EF2A5E07CD10}"/>
              </a:ext>
            </a:extLst>
          </p:cNvPr>
          <p:cNvSpPr txBox="1">
            <a:spLocks/>
          </p:cNvSpPr>
          <p:nvPr/>
        </p:nvSpPr>
        <p:spPr>
          <a:xfrm>
            <a:off x="342900" y="500062"/>
            <a:ext cx="404899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cap="small" spc="300" dirty="0">
                <a:solidFill>
                  <a:schemeClr val="bg1"/>
                </a:solidFill>
              </a:rPr>
              <a:t>Orientações para Visitas Técnicas</a:t>
            </a:r>
          </a:p>
        </p:txBody>
      </p:sp>
    </p:spTree>
    <p:extLst>
      <p:ext uri="{BB962C8B-B14F-4D97-AF65-F5344CB8AC3E}">
        <p14:creationId xmlns:p14="http://schemas.microsoft.com/office/powerpoint/2010/main" val="3686120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5020E-6944-4E86-A566-665885D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528D3C8-9F2A-42CE-852F-B35AD2AF45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"/>
            <a:ext cx="12192000" cy="6856285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0A5434-086C-4EEC-B594-0986FCE79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409" y="1430767"/>
            <a:ext cx="10678391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b="1" dirty="0">
                <a:latin typeface="Tw Cen MT" panose="020B0602020104020603" pitchFamily="34" charset="0"/>
              </a:rPr>
              <a:t>RESOLUÇÃO CONSEPE/UFERSA Nº 009/2010, de 21 de outubro de 2010. </a:t>
            </a:r>
            <a:endParaRPr lang="pt-BR" sz="2000" dirty="0">
              <a:latin typeface="Tw Cen MT" panose="020B0602020104020603" pitchFamily="34" charset="0"/>
            </a:endParaRPr>
          </a:p>
          <a:p>
            <a:pPr marL="0" indent="0" algn="just">
              <a:buNone/>
            </a:pPr>
            <a:r>
              <a:rPr lang="pt-BR" sz="2000" dirty="0">
                <a:latin typeface="Tw Cen MT" panose="020B0602020104020603" pitchFamily="34" charset="0"/>
              </a:rPr>
              <a:t> I – contribuir para a consolidação do perfil profissional do egresso do curso; </a:t>
            </a:r>
          </a:p>
          <a:p>
            <a:pPr marL="0" indent="0" algn="just">
              <a:buNone/>
            </a:pPr>
            <a:r>
              <a:rPr lang="pt-BR" sz="2000" dirty="0">
                <a:latin typeface="Tw Cen MT" panose="020B0602020104020603" pitchFamily="34" charset="0"/>
              </a:rPr>
              <a:t>II – zelar pela integração curricular interdisciplinar entre as diferentes atividades de ensino constantes no currículo; </a:t>
            </a:r>
          </a:p>
          <a:p>
            <a:pPr marL="0" indent="0" algn="just">
              <a:buNone/>
            </a:pPr>
            <a:r>
              <a:rPr lang="pt-BR" sz="2000" dirty="0">
                <a:latin typeface="Tw Cen MT" panose="020B0602020104020603" pitchFamily="34" charset="0"/>
              </a:rPr>
              <a:t>III – indicar formas de incentivo ao desenvolvimento de linhas de pesquisa e extensão, oriundas de necessidades da graduação, de exigências do mercado de trabalho e afinadas com as políticas públicas relativas à área de conhecimento do curso; </a:t>
            </a:r>
          </a:p>
          <a:p>
            <a:pPr marL="0" indent="0" algn="just">
              <a:buNone/>
            </a:pPr>
            <a:r>
              <a:rPr lang="pt-BR" sz="2000" dirty="0">
                <a:latin typeface="Tw Cen MT" panose="020B0602020104020603" pitchFamily="34" charset="0"/>
              </a:rPr>
              <a:t>IV – zelar pelo cumprimento das Diretrizes Curriculares Nacionais para os Cursos de Graduação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E0F526-D0F8-4172-A807-8E1014F12EC4}"/>
              </a:ext>
            </a:extLst>
          </p:cNvPr>
          <p:cNvSpPr/>
          <p:nvPr/>
        </p:nvSpPr>
        <p:spPr>
          <a:xfrm>
            <a:off x="343639" y="365125"/>
            <a:ext cx="480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rgbClr val="002060"/>
                </a:solidFill>
                <a:latin typeface="Tw Cen MT" panose="020B0602020104020603" pitchFamily="34" charset="0"/>
              </a:rPr>
              <a:t>Núcleo Docente Estruturante - NDE</a:t>
            </a:r>
            <a:endParaRPr lang="pt-BR" sz="24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79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5020E-6944-4E86-A566-665885D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528D3C8-9F2A-42CE-852F-B35AD2AF45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"/>
            <a:ext cx="12192000" cy="6856285"/>
          </a:xfr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13E0F526-D0F8-4172-A807-8E1014F12EC4}"/>
              </a:ext>
            </a:extLst>
          </p:cNvPr>
          <p:cNvSpPr/>
          <p:nvPr/>
        </p:nvSpPr>
        <p:spPr>
          <a:xfrm>
            <a:off x="343639" y="365125"/>
            <a:ext cx="4802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rgbClr val="002060"/>
                </a:solidFill>
                <a:latin typeface="Tw Cen MT" panose="020B0602020104020603" pitchFamily="34" charset="0"/>
              </a:rPr>
              <a:t>Núcleo Docente Estruturante - NDE</a:t>
            </a:r>
            <a:endParaRPr lang="pt-BR" sz="24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18" y="1767987"/>
            <a:ext cx="10861964" cy="27435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96000" y="826790"/>
            <a:ext cx="575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cap="small" dirty="0">
                <a:solidFill>
                  <a:srgbClr val="FF0000"/>
                </a:solidFill>
              </a:rPr>
              <a:t>Portaria precisando ser atualizada</a:t>
            </a:r>
          </a:p>
        </p:txBody>
      </p:sp>
    </p:spTree>
    <p:extLst>
      <p:ext uri="{BB962C8B-B14F-4D97-AF65-F5344CB8AC3E}">
        <p14:creationId xmlns:p14="http://schemas.microsoft.com/office/powerpoint/2010/main" val="1921492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297C-2FA8-4125-B771-B64C8B4B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texto, quadro de comunicações&#10;&#10;Descrição gerada com muito alta confiança">
            <a:extLst>
              <a:ext uri="{FF2B5EF4-FFF2-40B4-BE49-F238E27FC236}">
                <a16:creationId xmlns:a16="http://schemas.microsoft.com/office/drawing/2014/main" id="{E081B18C-45DD-41A1-B963-D5826CB5C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"/>
            <a:ext cx="12192000" cy="6865042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FB752C-B7FB-461F-895B-A7FF567C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670" y="1350137"/>
            <a:ext cx="11102659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Tw Cen MT" panose="020B0602020104020603" pitchFamily="34" charset="0"/>
              </a:rPr>
              <a:t>Fluxo de acordo com MEMORANDO CIRCULAR Nº 250/2018 – PROGRAD (11.01.02)</a:t>
            </a:r>
          </a:p>
          <a:p>
            <a:pPr algn="just"/>
            <a:endParaRPr lang="pt-BR" sz="2400" dirty="0">
              <a:latin typeface="Tw Cen MT" panose="020B0602020104020603" pitchFamily="34" charset="0"/>
            </a:endParaRPr>
          </a:p>
          <a:p>
            <a:pPr algn="just"/>
            <a:r>
              <a:rPr lang="pt-BR" sz="2400" b="1" dirty="0">
                <a:latin typeface="Tw Cen MT" panose="020B0602020104020603" pitchFamily="34" charset="0"/>
              </a:rPr>
              <a:t>Estágios Obrigatórios (180h e o aluno deve ter no mínimo 2.730h integralizadas</a:t>
            </a:r>
            <a:r>
              <a:rPr lang="pt-BR" sz="2400" dirty="0">
                <a:latin typeface="Tw Cen MT" panose="020B0602020104020603" pitchFamily="34" charset="0"/>
              </a:rPr>
              <a:t>): O aluno solicita  –&gt; Coordenador analisa/aprova –&gt; Servidor analisa/aprova –&gt; Aluno emite o termo –&gt; Colhe as assinaturas correspondentes –&gt; Aluno entrega as vias aos responsáveis correspondentes.</a:t>
            </a:r>
          </a:p>
          <a:p>
            <a:pPr algn="just"/>
            <a:r>
              <a:rPr lang="pt-BR" sz="2400" b="1" dirty="0">
                <a:latin typeface="Tw Cen MT" panose="020B0602020104020603" pitchFamily="34" charset="0"/>
              </a:rPr>
              <a:t>Estágios Não Obrigatórios: </a:t>
            </a:r>
            <a:r>
              <a:rPr lang="pt-BR" sz="2400" dirty="0">
                <a:latin typeface="Tw Cen MT" panose="020B0602020104020603" pitchFamily="34" charset="0"/>
              </a:rPr>
              <a:t>O aluno solicita –&gt; Servidor analisa/aprova –&gt; Aluno emite o termo –&gt; colhe as assinaturas correspondentes –&gt; Aluno entrega as vias aos responsáveis correspondentes.</a:t>
            </a:r>
          </a:p>
          <a:p>
            <a:pPr marL="457200" lvl="1" indent="0" algn="just">
              <a:buNone/>
            </a:pPr>
            <a:r>
              <a:rPr lang="pt-BR" sz="2000" i="1" dirty="0">
                <a:solidFill>
                  <a:srgbClr val="FF0000"/>
                </a:solidFill>
                <a:latin typeface="Tw Cen MT" panose="020B0602020104020603" pitchFamily="34" charset="0"/>
              </a:rPr>
              <a:t>Importância do acompanhamento do orientador de estágio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5B96285-F027-410D-9006-A41DC0F2BBAB}"/>
              </a:ext>
            </a:extLst>
          </p:cNvPr>
          <p:cNvSpPr/>
          <p:nvPr/>
        </p:nvSpPr>
        <p:spPr>
          <a:xfrm>
            <a:off x="6400994" y="-25286"/>
            <a:ext cx="530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Estágio Obrigatório e Não-obrigatório</a:t>
            </a:r>
            <a:endParaRPr lang="pt-BR" sz="2400" dirty="0">
              <a:latin typeface="Tw Cen MT" panose="020B06020201040206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CB1DCC-E047-4E87-904F-E978C08D69BC}"/>
              </a:ext>
            </a:extLst>
          </p:cNvPr>
          <p:cNvSpPr/>
          <p:nvPr/>
        </p:nvSpPr>
        <p:spPr>
          <a:xfrm>
            <a:off x="-1163782" y="6392390"/>
            <a:ext cx="9379527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fontAlgn="base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bg1"/>
                </a:solidFill>
                <a:latin typeface="Tw Cen MT" panose="020B0602020104020603" pitchFamily="34" charset="0"/>
              </a:rPr>
              <a:t>https://engproducaoangicos.ufersa.edu.br/estagio</a:t>
            </a:r>
            <a:r>
              <a:rPr lang="pt-BR" u="sng" dirty="0">
                <a:solidFill>
                  <a:srgbClr val="6B9F25"/>
                </a:solidFill>
                <a:latin typeface="Tw Cen MT" panose="020B0602020104020603" pitchFamily="34" charset="0"/>
              </a:rPr>
              <a:t>/</a:t>
            </a:r>
            <a:endParaRPr lang="pt-BR" sz="16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pt-BR" sz="1600" dirty="0">
                <a:latin typeface="Tw Cen MT" panose="020B0602020104020603" pitchFamily="34" charset="0"/>
              </a:rPr>
            </a:br>
            <a:endParaRPr lang="pt-BR" sz="1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362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297C-2FA8-4125-B771-B64C8B4B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texto, quadro de comunicações&#10;&#10;Descrição gerada com muito alta confiança">
            <a:extLst>
              <a:ext uri="{FF2B5EF4-FFF2-40B4-BE49-F238E27FC236}">
                <a16:creationId xmlns:a16="http://schemas.microsoft.com/office/drawing/2014/main" id="{E081B18C-45DD-41A1-B963-D5826CB5C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"/>
            <a:ext cx="12192000" cy="6865042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FB752C-B7FB-461F-895B-A7FF567C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9386" y="1177861"/>
            <a:ext cx="11102659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400" b="1" i="1" dirty="0">
                <a:latin typeface="Tw Cen MT" panose="020B0602020104020603" pitchFamily="34" charset="0"/>
              </a:rPr>
              <a:t>Orientações para realização do estágio obrigatório aprovadas na 3ª Reunião Ordinária do Conselho de Curso em 13 de Abril de 2016</a:t>
            </a: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1- </a:t>
            </a:r>
            <a:r>
              <a:rPr lang="pt-BR" sz="2400" dirty="0">
                <a:latin typeface="Tw Cen MT" panose="020B0602020104020603" pitchFamily="34" charset="0"/>
                <a:hlinkClick r:id="rId3"/>
              </a:rPr>
              <a:t>UFERSA – Angicos – EP – Passo a passo ESTÁGIO – 2019.</a:t>
            </a:r>
            <a:r>
              <a:rPr lang="pt-BR" sz="2400" dirty="0">
                <a:latin typeface="Tw Cen MT" panose="020B0602020104020603" pitchFamily="34" charset="0"/>
              </a:rPr>
              <a:t>1</a:t>
            </a: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2- </a:t>
            </a:r>
            <a:r>
              <a:rPr lang="pt-BR" sz="2400" dirty="0">
                <a:latin typeface="Tw Cen MT" panose="020B0602020104020603" pitchFamily="34" charset="0"/>
                <a:hlinkClick r:id="rId4"/>
              </a:rPr>
              <a:t>ANEXO A – Ata de Visita a Empresa</a:t>
            </a:r>
            <a:endParaRPr lang="pt-BR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3- </a:t>
            </a:r>
            <a:r>
              <a:rPr lang="pt-BR" sz="2400" dirty="0">
                <a:latin typeface="Tw Cen MT" panose="020B0602020104020603" pitchFamily="34" charset="0"/>
                <a:hlinkClick r:id="rId5"/>
              </a:rPr>
              <a:t>ANEXO B – Formulário padrão EP</a:t>
            </a:r>
            <a:endParaRPr lang="pt-BR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4- </a:t>
            </a:r>
            <a:r>
              <a:rPr lang="pt-BR" sz="2400" dirty="0">
                <a:latin typeface="Tw Cen MT" panose="020B0602020104020603" pitchFamily="34" charset="0"/>
                <a:hlinkClick r:id="rId6"/>
              </a:rPr>
              <a:t>ANEXO C – </a:t>
            </a:r>
            <a:r>
              <a:rPr lang="pt-BR" sz="2400" dirty="0" err="1">
                <a:latin typeface="Tw Cen MT" panose="020B0602020104020603" pitchFamily="34" charset="0"/>
                <a:hlinkClick r:id="rId6"/>
              </a:rPr>
              <a:t>Frequência_Estágio</a:t>
            </a:r>
            <a:endParaRPr lang="pt-BR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5- </a:t>
            </a:r>
            <a:r>
              <a:rPr lang="pt-BR" sz="2400" dirty="0">
                <a:latin typeface="Tw Cen MT" panose="020B0602020104020603" pitchFamily="34" charset="0"/>
                <a:hlinkClick r:id="rId7"/>
              </a:rPr>
              <a:t>ANEXO D – </a:t>
            </a:r>
            <a:r>
              <a:rPr lang="pt-BR" sz="2400" dirty="0" err="1">
                <a:latin typeface="Tw Cen MT" panose="020B0602020104020603" pitchFamily="34" charset="0"/>
                <a:hlinkClick r:id="rId7"/>
              </a:rPr>
              <a:t>Relatório_Parcial</a:t>
            </a:r>
            <a:r>
              <a:rPr lang="pt-BR" sz="2400" dirty="0">
                <a:latin typeface="Tw Cen MT" panose="020B0602020104020603" pitchFamily="34" charset="0"/>
                <a:hlinkClick r:id="rId7"/>
              </a:rPr>
              <a:t>-Estágio</a:t>
            </a:r>
            <a:endParaRPr lang="pt-BR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6- </a:t>
            </a:r>
            <a:r>
              <a:rPr lang="pt-BR" sz="2400" dirty="0">
                <a:latin typeface="Tw Cen MT" panose="020B0602020104020603" pitchFamily="34" charset="0"/>
                <a:hlinkClick r:id="rId8"/>
              </a:rPr>
              <a:t>ANEXO E – </a:t>
            </a:r>
            <a:r>
              <a:rPr lang="pt-BR" sz="2400" dirty="0" err="1">
                <a:latin typeface="Tw Cen MT" panose="020B0602020104020603" pitchFamily="34" charset="0"/>
                <a:hlinkClick r:id="rId8"/>
              </a:rPr>
              <a:t>Avaliação_Supervisor_Estagio</a:t>
            </a:r>
            <a:endParaRPr lang="pt-BR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7- </a:t>
            </a:r>
            <a:r>
              <a:rPr lang="pt-BR" sz="2400" dirty="0">
                <a:latin typeface="Tw Cen MT" panose="020B0602020104020603" pitchFamily="34" charset="0"/>
                <a:hlinkClick r:id="rId9"/>
              </a:rPr>
              <a:t>ANEXO F – </a:t>
            </a:r>
            <a:r>
              <a:rPr lang="pt-BR" sz="2400" dirty="0" err="1">
                <a:latin typeface="Tw Cen MT" panose="020B0602020104020603" pitchFamily="34" charset="0"/>
                <a:hlinkClick r:id="rId9"/>
              </a:rPr>
              <a:t>Relatório_Final_Estágio</a:t>
            </a:r>
            <a:endParaRPr lang="pt-BR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8- </a:t>
            </a:r>
            <a:r>
              <a:rPr lang="pt-BR" sz="2400" dirty="0">
                <a:latin typeface="Tw Cen MT" panose="020B0602020104020603" pitchFamily="34" charset="0"/>
                <a:hlinkClick r:id="rId10"/>
              </a:rPr>
              <a:t>ANEXO G – </a:t>
            </a:r>
            <a:r>
              <a:rPr lang="pt-BR" sz="2400" dirty="0" err="1">
                <a:latin typeface="Tw Cen MT" panose="020B0602020104020603" pitchFamily="34" charset="0"/>
                <a:hlinkClick r:id="rId10"/>
              </a:rPr>
              <a:t>Avaliação_Orientador_Estagio</a:t>
            </a:r>
            <a:endParaRPr lang="pt-BR" sz="24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r>
              <a:rPr lang="pt-BR" sz="2400" dirty="0">
                <a:latin typeface="Tw Cen MT" panose="020B0602020104020603" pitchFamily="34" charset="0"/>
              </a:rPr>
              <a:t>9- </a:t>
            </a:r>
            <a:r>
              <a:rPr lang="pt-BR" sz="2400" dirty="0">
                <a:latin typeface="Tw Cen MT" panose="020B0602020104020603" pitchFamily="34" charset="0"/>
                <a:hlinkClick r:id="rId11"/>
              </a:rPr>
              <a:t>RELATÓRIO-DE-ESTAGIOS – PROGRAD</a:t>
            </a:r>
            <a:endParaRPr lang="pt-BR" sz="2400" dirty="0">
              <a:latin typeface="Tw Cen MT" panose="020B06020201040206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5B96285-F027-410D-9006-A41DC0F2BBAB}"/>
              </a:ext>
            </a:extLst>
          </p:cNvPr>
          <p:cNvSpPr/>
          <p:nvPr/>
        </p:nvSpPr>
        <p:spPr>
          <a:xfrm>
            <a:off x="6361238" y="1218"/>
            <a:ext cx="5300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Estágio Obrigatório e Não-obrigatório</a:t>
            </a:r>
            <a:endParaRPr lang="pt-BR" sz="2400" dirty="0">
              <a:latin typeface="Tw Cen MT" panose="020B06020201040206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CB1DCC-E047-4E87-904F-E978C08D69BC}"/>
              </a:ext>
            </a:extLst>
          </p:cNvPr>
          <p:cNvSpPr/>
          <p:nvPr/>
        </p:nvSpPr>
        <p:spPr>
          <a:xfrm>
            <a:off x="-1163782" y="6392390"/>
            <a:ext cx="9379527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fontAlgn="base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bg1"/>
                </a:solidFill>
                <a:latin typeface="Tw Cen MT" panose="020B0602020104020603" pitchFamily="34" charset="0"/>
              </a:rPr>
              <a:t>https://engproducaoangicos.ufersa.edu.br/estagio</a:t>
            </a:r>
            <a:r>
              <a:rPr lang="pt-BR" u="sng" dirty="0">
                <a:solidFill>
                  <a:srgbClr val="6B9F25"/>
                </a:solidFill>
                <a:latin typeface="Tw Cen MT" panose="020B0602020104020603" pitchFamily="34" charset="0"/>
              </a:rPr>
              <a:t>/</a:t>
            </a:r>
            <a:endParaRPr lang="pt-BR" sz="16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pt-BR" sz="1600" dirty="0">
                <a:latin typeface="Tw Cen MT" panose="020B0602020104020603" pitchFamily="34" charset="0"/>
              </a:rPr>
            </a:br>
            <a:endParaRPr lang="pt-BR" sz="1600" dirty="0">
              <a:latin typeface="Tw Cen MT" panose="020B0602020104020603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84310" y="5303872"/>
            <a:ext cx="10959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rgbClr val="FF0000"/>
                </a:solidFill>
                <a:latin typeface="Tw Cen MT" panose="020B0602020104020603" pitchFamily="34" charset="0"/>
              </a:rPr>
              <a:t>O envio dos arquivos será via Formulário do Google, o link estará disponível no site.</a:t>
            </a:r>
          </a:p>
        </p:txBody>
      </p:sp>
    </p:spTree>
    <p:extLst>
      <p:ext uri="{BB962C8B-B14F-4D97-AF65-F5344CB8AC3E}">
        <p14:creationId xmlns:p14="http://schemas.microsoft.com/office/powerpoint/2010/main" val="3321238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C5020E-6944-4E86-A566-665885DF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528D3C8-9F2A-42CE-852F-B35AD2AF45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"/>
            <a:ext cx="12192000" cy="6856285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80A5434-086C-4EEC-B594-0986FCE79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3639" y="900180"/>
            <a:ext cx="11494793" cy="435133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Em reunião do conselho do curso de engenharia de produção foi definido que o prazo para entrega do pré-projeto, nesse semestre 2019.1 é até dia </a:t>
            </a:r>
            <a:r>
              <a:rPr lang="pt-BR" altLang="pt-BR" sz="1600" b="1" u="sng" dirty="0">
                <a:solidFill>
                  <a:srgbClr val="333333"/>
                </a:solidFill>
                <a:latin typeface="Tw Cen MT" panose="020B0602020104020603" pitchFamily="34" charset="0"/>
              </a:rPr>
              <a:t>19/05/19</a:t>
            </a:r>
            <a:r>
              <a:rPr lang="pt-BR" alt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alt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O Aluno deve ler as orientações para defesa de TCC (</a:t>
            </a:r>
            <a:r>
              <a:rPr lang="pt-BR" altLang="pt-BR" sz="1600" dirty="0">
                <a:solidFill>
                  <a:srgbClr val="428BCA"/>
                </a:solidFill>
                <a:latin typeface="Tw Cen MT" panose="020B0602020104020603" pitchFamily="34" charset="0"/>
                <a:hlinkClick r:id="rId3"/>
              </a:rPr>
              <a:t>ORIENTAÇÃO DEFESA TCC</a:t>
            </a:r>
            <a:r>
              <a:rPr lang="pt-BR" alt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) e solicitar ao orientador para assinar o parecer até dia </a:t>
            </a:r>
            <a:r>
              <a:rPr lang="pt-BR" altLang="pt-BR" sz="1600" b="1" u="sng" dirty="0">
                <a:solidFill>
                  <a:srgbClr val="333333"/>
                </a:solidFill>
                <a:latin typeface="Tw Cen MT" panose="020B0602020104020603" pitchFamily="34" charset="0"/>
              </a:rPr>
              <a:t>14/07/19;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b="1" dirty="0">
                <a:solidFill>
                  <a:srgbClr val="333333"/>
                </a:solidFill>
                <a:latin typeface="Tw Cen MT" panose="020B0602020104020603" pitchFamily="34" charset="0"/>
              </a:rPr>
              <a:t>Importância do parecer do orientador;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Formulário de agendamento de TCC: </a:t>
            </a:r>
            <a:r>
              <a:rPr lang="pt-BR" altLang="pt-BR" sz="1600" dirty="0">
                <a:solidFill>
                  <a:srgbClr val="1155CC"/>
                </a:solidFill>
                <a:latin typeface="Tw Cen MT" panose="020B0602020104020603" pitchFamily="34" charset="0"/>
                <a:cs typeface="Arial" panose="020B0604020202020204" pitchFamily="34" charset="0"/>
                <a:hlinkClick r:id="rId4"/>
              </a:rPr>
              <a:t>https://angicos.ufersa.edu.br/formulario-para-defesa-de-tcc/</a:t>
            </a:r>
            <a:r>
              <a:rPr lang="pt-BR" altLang="pt-BR" sz="1600" dirty="0">
                <a:latin typeface="Tw Cen MT" panose="020B0602020104020603" pitchFamily="34" charset="0"/>
              </a:rPr>
              <a:t>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w Cen MT" panose="020B0602020104020603" pitchFamily="34" charset="0"/>
              </a:rPr>
              <a:t>Relatório de Andamento de Atividades; Ata; Convite e Ficha de Avaliação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w Cen MT" panose="020B0602020104020603" pitchFamily="34" charset="0"/>
              </a:rPr>
              <a:t>Ao final, a ata deve ser assinada por todos os membros da banca e encaminhada para a coordenação do curso via </a:t>
            </a:r>
            <a:r>
              <a:rPr lang="pt-BR" sz="1600" dirty="0" err="1">
                <a:latin typeface="Tw Cen MT" panose="020B0602020104020603" pitchFamily="34" charset="0"/>
              </a:rPr>
              <a:t>email</a:t>
            </a:r>
            <a:r>
              <a:rPr lang="pt-BR" sz="1600" dirty="0">
                <a:latin typeface="Tw Cen MT" panose="020B0602020104020603" pitchFamily="34" charset="0"/>
              </a:rPr>
              <a:t> (</a:t>
            </a:r>
            <a:r>
              <a:rPr lang="pt-BR" sz="1600" dirty="0">
                <a:latin typeface="Tw Cen MT" panose="020B0602020104020603" pitchFamily="34" charset="0"/>
                <a:hlinkClick r:id="rId5"/>
              </a:rPr>
              <a:t>engproducao@ufersa.edu.br</a:t>
            </a:r>
            <a:r>
              <a:rPr lang="pt-BR" sz="1600" dirty="0">
                <a:latin typeface="Tw Cen MT" panose="020B0602020104020603" pitchFamily="34" charset="0"/>
              </a:rPr>
              <a:t>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w Cen MT" panose="020B0602020104020603" pitchFamily="34" charset="0"/>
              </a:rPr>
              <a:t>O orientador deverá </a:t>
            </a:r>
            <a:r>
              <a:rPr lang="pt-BR" sz="1600" b="1" dirty="0">
                <a:latin typeface="Tw Cen MT" panose="020B0602020104020603" pitchFamily="34" charset="0"/>
              </a:rPr>
              <a:t>digitalizar</a:t>
            </a:r>
            <a:r>
              <a:rPr lang="pt-BR" sz="1600" dirty="0">
                <a:latin typeface="Tw Cen MT" panose="020B0602020104020603" pitchFamily="34" charset="0"/>
              </a:rPr>
              <a:t> e anexar a Ata da Defesa em PDF (na mesma tela haverá o campo específico para upar este arquivo). A nota deve ser lançada no SIGAA até </a:t>
            </a:r>
            <a:r>
              <a:rPr lang="pt-BR" sz="1600" b="1" u="sng" dirty="0">
                <a:latin typeface="Tw Cen MT" panose="020B0602020104020603" pitchFamily="34" charset="0"/>
              </a:rPr>
              <a:t>23/08/2019</a:t>
            </a:r>
            <a:r>
              <a:rPr lang="pt-BR" sz="1600" dirty="0">
                <a:latin typeface="Tw Cen MT" panose="020B0602020104020603" pitchFamily="34" charset="0"/>
              </a:rPr>
              <a:t> (conforme calendário acadêmico).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w Cen MT" panose="020B0602020104020603" pitchFamily="34" charset="0"/>
              </a:rPr>
              <a:t>Após a defesa, para cadastro da banca no SIGAA, o discente deve preencher o formulário (</a:t>
            </a:r>
            <a:r>
              <a:rPr lang="pt-BR" sz="1600" dirty="0">
                <a:solidFill>
                  <a:srgbClr val="00B0F0"/>
                </a:solidFill>
                <a:latin typeface="Tw Cen MT" panose="020B0602020104020603" pitchFamily="34" charset="0"/>
                <a:hlinkClick r:id="rId6"/>
              </a:rPr>
              <a:t>Dados para defesa do TCC – Engenharia de Produção – UFERSA/Angicos</a:t>
            </a:r>
            <a:r>
              <a:rPr lang="pt-BR" sz="1600" dirty="0">
                <a:latin typeface="Tw Cen MT" panose="020B0602020104020603" pitchFamily="34" charset="0"/>
              </a:rPr>
              <a:t>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Tw Cen MT" panose="020B0602020104020603" pitchFamily="34" charset="0"/>
              </a:rPr>
              <a:t>Com o cadastro da banca no SIGAA, ficará disponível no SIGAA de cada docente (Ensino-&gt;Declaração de Participação em Banca).</a:t>
            </a:r>
            <a:endParaRPr lang="pt-BR" sz="1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1600" dirty="0">
              <a:latin typeface="Tw Cen MT" panose="020B06020201040206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3E0F526-D0F8-4172-A807-8E1014F12EC4}"/>
              </a:ext>
            </a:extLst>
          </p:cNvPr>
          <p:cNvSpPr/>
          <p:nvPr/>
        </p:nvSpPr>
        <p:spPr>
          <a:xfrm>
            <a:off x="343639" y="365125"/>
            <a:ext cx="5144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rgbClr val="002060"/>
                </a:solidFill>
                <a:latin typeface="Tw Cen MT" panose="020B0602020104020603" pitchFamily="34" charset="0"/>
              </a:rPr>
              <a:t>Trabalho de Conclusão de Curso - </a:t>
            </a:r>
            <a:r>
              <a:rPr lang="pt-BR" sz="2400" b="1" cap="small" dirty="0" err="1">
                <a:solidFill>
                  <a:srgbClr val="002060"/>
                </a:solidFill>
                <a:latin typeface="Tw Cen MT" panose="020B0602020104020603" pitchFamily="34" charset="0"/>
              </a:rPr>
              <a:t>Tcc</a:t>
            </a:r>
            <a:endParaRPr lang="pt-BR" sz="2400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16C0673-0400-41C0-B373-41157A19808B}"/>
              </a:ext>
            </a:extLst>
          </p:cNvPr>
          <p:cNvSpPr/>
          <p:nvPr/>
        </p:nvSpPr>
        <p:spPr>
          <a:xfrm>
            <a:off x="6715950" y="-71675"/>
            <a:ext cx="4539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u="sng" dirty="0">
                <a:solidFill>
                  <a:srgbClr val="6B9F25"/>
                </a:solidFill>
                <a:latin typeface="Tw Cen MT" panose="020B0602020104020603" pitchFamily="34" charset="0"/>
                <a:hlinkClick r:id="rId7"/>
              </a:rPr>
              <a:t>https://engproducaoangicos.ufersa.edu.br/tcc/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423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297C-2FA8-4125-B771-B64C8B4B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texto, quadro de comunicações&#10;&#10;Descrição gerada com muito alta confiança">
            <a:extLst>
              <a:ext uri="{FF2B5EF4-FFF2-40B4-BE49-F238E27FC236}">
                <a16:creationId xmlns:a16="http://schemas.microsoft.com/office/drawing/2014/main" id="{E081B18C-45DD-41A1-B963-D5826CB5C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"/>
            <a:ext cx="12192000" cy="6865042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FB752C-B7FB-461F-895B-A7FF567C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912" y="1825625"/>
            <a:ext cx="11314176" cy="4351338"/>
          </a:xfrm>
        </p:spPr>
        <p:txBody>
          <a:bodyPr>
            <a:normAutofit/>
          </a:bodyPr>
          <a:lstStyle/>
          <a:p>
            <a:pPr algn="just"/>
            <a:r>
              <a:rPr lang="pt-BR" sz="2400" b="1" u="sng" dirty="0">
                <a:latin typeface="Tw Cen MT" panose="020B0602020104020603" pitchFamily="34" charset="0"/>
                <a:hlinkClick r:id="rId3"/>
              </a:rPr>
              <a:t>Resolução CONSUNI/UFERSA 03/2013</a:t>
            </a:r>
            <a:r>
              <a:rPr lang="pt-BR" sz="2400" b="1" dirty="0">
                <a:latin typeface="Tw Cen MT" panose="020B0602020104020603" pitchFamily="34" charset="0"/>
              </a:rPr>
              <a:t> </a:t>
            </a:r>
            <a:r>
              <a:rPr lang="pt-BR" sz="2400" dirty="0">
                <a:latin typeface="Tw Cen MT" panose="020B0602020104020603" pitchFamily="34" charset="0"/>
              </a:rPr>
              <a:t>– Estabelece as Normas para o Programa Institucional de Monitoria.</a:t>
            </a:r>
          </a:p>
          <a:p>
            <a:pPr algn="just"/>
            <a:r>
              <a:rPr lang="pt-BR" sz="2400" dirty="0">
                <a:latin typeface="Tw Cen MT" panose="020B0602020104020603" pitchFamily="34" charset="0"/>
              </a:rPr>
              <a:t>Edital para concessão de bolsas ocorre semestralmente;</a:t>
            </a:r>
          </a:p>
          <a:p>
            <a:pPr algn="just"/>
            <a:r>
              <a:rPr lang="pt-BR" sz="2400" dirty="0">
                <a:latin typeface="Tw Cen MT" panose="020B0602020104020603" pitchFamily="34" charset="0"/>
                <a:hlinkClick r:id="rId4"/>
              </a:rPr>
              <a:t>MANUAL DE ORIENTAÇÕES GERAIS DO PROGRAMA DE MONITORIA 2018</a:t>
            </a:r>
            <a:r>
              <a:rPr lang="pt-BR" sz="2400" dirty="0">
                <a:latin typeface="Tw Cen MT" panose="020B0602020104020603" pitchFamily="34" charset="0"/>
              </a:rPr>
              <a:t> </a:t>
            </a:r>
            <a:r>
              <a:rPr lang="pt-BR" sz="2400" dirty="0">
                <a:latin typeface="Tw Cen MT" panose="020B0602020104020603" pitchFamily="34" charset="0"/>
                <a:hlinkClick r:id="rId5"/>
              </a:rPr>
              <a:t>Manual Módulo Monitoria 2018 – Docente</a:t>
            </a:r>
            <a:endParaRPr lang="pt-BR" sz="2400" dirty="0">
              <a:latin typeface="Tw Cen MT" panose="020B0602020104020603" pitchFamily="34" charset="0"/>
            </a:endParaRPr>
          </a:p>
          <a:p>
            <a:pPr algn="just"/>
            <a:r>
              <a:rPr lang="pt-BR" sz="2400" dirty="0">
                <a:latin typeface="Tw Cen MT" panose="020B0602020104020603" pitchFamily="34" charset="0"/>
                <a:hlinkClick r:id="rId6"/>
              </a:rPr>
              <a:t>Manual Módulo Monitoria 2018 – Discente</a:t>
            </a:r>
            <a:endParaRPr lang="pt-BR" sz="2400" dirty="0">
              <a:latin typeface="Tw Cen MT" panose="020B0602020104020603" pitchFamily="34" charset="0"/>
            </a:endParaRPr>
          </a:p>
          <a:p>
            <a:pPr algn="just"/>
            <a:endParaRPr lang="pt-BR" sz="2400" dirty="0">
              <a:latin typeface="Tw Cen MT" panose="020B06020201040206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5B96285-F027-410D-9006-A41DC0F2BBAB}"/>
              </a:ext>
            </a:extLst>
          </p:cNvPr>
          <p:cNvSpPr/>
          <p:nvPr/>
        </p:nvSpPr>
        <p:spPr>
          <a:xfrm>
            <a:off x="6855863" y="-29843"/>
            <a:ext cx="4918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Monitoria Voluntária e Remunerada</a:t>
            </a:r>
            <a:endParaRPr lang="pt-BR" sz="2400" dirty="0">
              <a:latin typeface="Tw Cen MT" panose="020B0602020104020603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FCB1DCC-E047-4E87-904F-E978C08D69BC}"/>
              </a:ext>
            </a:extLst>
          </p:cNvPr>
          <p:cNvSpPr/>
          <p:nvPr/>
        </p:nvSpPr>
        <p:spPr>
          <a:xfrm>
            <a:off x="-1163782" y="6392390"/>
            <a:ext cx="9379527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fontAlgn="base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u="sng" dirty="0">
                <a:solidFill>
                  <a:schemeClr val="bg1"/>
                </a:solidFill>
                <a:latin typeface="Tw Cen MT" panose="020B0602020104020603" pitchFamily="34" charset="0"/>
              </a:rPr>
              <a:t>https://engproducaoangicos.ufersa.edu.br/estagio</a:t>
            </a:r>
            <a:r>
              <a:rPr lang="pt-BR" u="sng" dirty="0">
                <a:solidFill>
                  <a:srgbClr val="6B9F25"/>
                </a:solidFill>
                <a:latin typeface="Tw Cen MT" panose="020B0602020104020603" pitchFamily="34" charset="0"/>
              </a:rPr>
              <a:t>/</a:t>
            </a:r>
            <a:endParaRPr lang="pt-BR" sz="1600" dirty="0">
              <a:latin typeface="Tw Cen MT" panose="020B0602020104020603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br>
              <a:rPr lang="pt-BR" sz="1600" dirty="0">
                <a:latin typeface="Tw Cen MT" panose="020B0602020104020603" pitchFamily="34" charset="0"/>
              </a:rPr>
            </a:br>
            <a:endParaRPr lang="pt-BR" sz="1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5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DA99920-4D0F-410A-B997-E4773D5840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91" cy="691521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27E102-FD6B-4747-89AF-E43FAB60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4" y="500062"/>
            <a:ext cx="3235036" cy="1325563"/>
          </a:xfrm>
        </p:spPr>
        <p:txBody>
          <a:bodyPr>
            <a:normAutofit/>
          </a:bodyPr>
          <a:lstStyle/>
          <a:p>
            <a:r>
              <a:rPr lang="pt-BR" sz="4000" b="1" cap="small" spc="300" dirty="0">
                <a:solidFill>
                  <a:schemeClr val="bg1"/>
                </a:solidFill>
              </a:rPr>
              <a:t>Projetos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1188E60-2CB3-4BE3-AF49-78DF7B19EC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3732512"/>
              </p:ext>
            </p:extLst>
          </p:nvPr>
        </p:nvGraphicFramePr>
        <p:xfrm>
          <a:off x="1158585" y="1939636"/>
          <a:ext cx="8780319" cy="4418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9576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DA99920-4D0F-410A-B997-E4773D5840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91" cy="691521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27E102-FD6B-4747-89AF-E43FAB60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10" y="513917"/>
            <a:ext cx="5098473" cy="1325563"/>
          </a:xfrm>
        </p:spPr>
        <p:txBody>
          <a:bodyPr>
            <a:normAutofit/>
          </a:bodyPr>
          <a:lstStyle/>
          <a:p>
            <a:r>
              <a:rPr lang="pt-BR" sz="3600" b="1" cap="small" spc="300" dirty="0">
                <a:solidFill>
                  <a:schemeClr val="bg1"/>
                </a:solidFill>
              </a:rPr>
              <a:t>Grupos de Pesquisa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2FD49CA-5DCD-4E67-8FA5-9EF4611BAF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t="22591" b="23152"/>
          <a:stretch/>
        </p:blipFill>
        <p:spPr>
          <a:xfrm>
            <a:off x="698599" y="1621319"/>
            <a:ext cx="4323048" cy="1978427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F33F226-F687-43F3-B237-A4D550675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3" y="2999152"/>
            <a:ext cx="4209465" cy="4209465"/>
          </a:xfrm>
          <a:prstGeom prst="rect">
            <a:avLst/>
          </a:prstGeom>
        </p:spPr>
      </p:pic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576BE0B-DEC7-4097-B185-D895CB2C8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432072"/>
              </p:ext>
            </p:extLst>
          </p:nvPr>
        </p:nvGraphicFramePr>
        <p:xfrm>
          <a:off x="4635096" y="1859399"/>
          <a:ext cx="3684153" cy="176313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84153">
                  <a:extLst>
                    <a:ext uri="{9D8B030D-6E8A-4147-A177-3AD203B41FA5}">
                      <a16:colId xmlns:a16="http://schemas.microsoft.com/office/drawing/2014/main" val="2751588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dirty="0">
                          <a:effectLst/>
                          <a:latin typeface="Tw Cen MT" panose="020B0602020104020603" pitchFamily="34" charset="0"/>
                        </a:rPr>
                        <a:t>Linhas de Pesquisa</a:t>
                      </a:r>
                      <a:endParaRPr lang="pt-BR" sz="1200" b="1" dirty="0">
                        <a:solidFill>
                          <a:srgbClr val="333333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6889" marR="46889" marT="18756" marB="1875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6390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Desenvolvimento de produtos</a:t>
                      </a:r>
                    </a:p>
                  </a:txBody>
                  <a:tcPr marL="46889" marR="46889" marT="18756" marB="187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23369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Gestão da Tecnologia da Informação</a:t>
                      </a:r>
                    </a:p>
                  </a:txBody>
                  <a:tcPr marL="46889" marR="46889" marT="18756" marB="187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823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Gestão Logística e de Cadeias de Suprimentos</a:t>
                      </a:r>
                    </a:p>
                  </a:txBody>
                  <a:tcPr marL="46889" marR="46889" marT="18756" marB="187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6778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Jogos empresariais</a:t>
                      </a:r>
                    </a:p>
                  </a:txBody>
                  <a:tcPr marL="46889" marR="46889" marT="18756" marB="187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3426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Planejamento e Controle da Produção</a:t>
                      </a:r>
                    </a:p>
                  </a:txBody>
                  <a:tcPr marL="46889" marR="46889" marT="18756" marB="187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8562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Produção Enxuta</a:t>
                      </a:r>
                    </a:p>
                  </a:txBody>
                  <a:tcPr marL="46889" marR="46889" marT="18756" marB="187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6712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Práticas de sustentabilidade na Cadeia de Suprimentos</a:t>
                      </a:r>
                    </a:p>
                  </a:txBody>
                  <a:tcPr marL="46889" marR="46889" marT="18756" marB="1875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311201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D63A9AF-54D0-4025-9AD4-45E41E6A3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010109"/>
              </p:ext>
            </p:extLst>
          </p:nvPr>
        </p:nvGraphicFramePr>
        <p:xfrm>
          <a:off x="8632465" y="1853715"/>
          <a:ext cx="2536777" cy="117279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536777">
                  <a:extLst>
                    <a:ext uri="{9D8B030D-6E8A-4147-A177-3AD203B41FA5}">
                      <a16:colId xmlns:a16="http://schemas.microsoft.com/office/drawing/2014/main" val="391323226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dirty="0">
                          <a:effectLst/>
                          <a:latin typeface="Tw Cen MT" panose="020B0602020104020603" pitchFamily="34" charset="0"/>
                        </a:rPr>
                        <a:t>Pesquisadores</a:t>
                      </a:r>
                      <a:endParaRPr lang="pt-BR" sz="1200" b="1" dirty="0">
                        <a:solidFill>
                          <a:srgbClr val="333333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598" marR="64598" marT="25839" marB="25839" anchor="b"/>
                </a:tc>
                <a:extLst>
                  <a:ext uri="{0D108BD9-81ED-4DB2-BD59-A6C34878D82A}">
                    <a16:rowId xmlns:a16="http://schemas.microsoft.com/office/drawing/2014/main" val="2774587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Bruna Carvalho da Silva</a:t>
                      </a:r>
                    </a:p>
                  </a:txBody>
                  <a:tcPr marL="64598" marR="64598" marT="25839" marB="25839"/>
                </a:tc>
                <a:extLst>
                  <a:ext uri="{0D108BD9-81ED-4DB2-BD59-A6C34878D82A}">
                    <a16:rowId xmlns:a16="http://schemas.microsoft.com/office/drawing/2014/main" val="5720008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Marianna Cruz Campos Pontarolo</a:t>
                      </a:r>
                    </a:p>
                  </a:txBody>
                  <a:tcPr marL="64598" marR="64598" marT="25839" marB="25839"/>
                </a:tc>
                <a:extLst>
                  <a:ext uri="{0D108BD9-81ED-4DB2-BD59-A6C34878D82A}">
                    <a16:rowId xmlns:a16="http://schemas.microsoft.com/office/drawing/2014/main" val="1670403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Samira </a:t>
                      </a:r>
                      <a:r>
                        <a:rPr lang="pt-BR" sz="1200" dirty="0" err="1">
                          <a:effectLst/>
                          <a:latin typeface="Tw Cen MT" panose="020B0602020104020603" pitchFamily="34" charset="0"/>
                        </a:rPr>
                        <a:t>Yusef</a:t>
                      </a: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 Araújo de </a:t>
                      </a:r>
                      <a:r>
                        <a:rPr lang="pt-BR" sz="1200" dirty="0" err="1">
                          <a:effectLst/>
                          <a:latin typeface="Tw Cen MT" panose="020B0602020104020603" pitchFamily="34" charset="0"/>
                        </a:rPr>
                        <a:t>Falani</a:t>
                      </a:r>
                      <a:endParaRPr lang="pt-BR" sz="1200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64598" marR="64598" marT="25839" marB="25839"/>
                </a:tc>
                <a:extLst>
                  <a:ext uri="{0D108BD9-81ED-4DB2-BD59-A6C34878D82A}">
                    <a16:rowId xmlns:a16="http://schemas.microsoft.com/office/drawing/2014/main" val="563764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 err="1">
                          <a:effectLst/>
                          <a:latin typeface="Tw Cen MT" panose="020B0602020104020603" pitchFamily="34" charset="0"/>
                        </a:rPr>
                        <a:t>Thyago</a:t>
                      </a: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 de Melo Duarte Borges</a:t>
                      </a:r>
                    </a:p>
                  </a:txBody>
                  <a:tcPr marL="64598" marR="64598" marT="25839" marB="25839"/>
                </a:tc>
                <a:extLst>
                  <a:ext uri="{0D108BD9-81ED-4DB2-BD59-A6C34878D82A}">
                    <a16:rowId xmlns:a16="http://schemas.microsoft.com/office/drawing/2014/main" val="1958852379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8F9FA1F7-DD4D-4DA5-AE2A-361062DA79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969984"/>
              </p:ext>
            </p:extLst>
          </p:nvPr>
        </p:nvGraphicFramePr>
        <p:xfrm>
          <a:off x="4635096" y="4261748"/>
          <a:ext cx="3166215" cy="15935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66215">
                  <a:extLst>
                    <a:ext uri="{9D8B030D-6E8A-4147-A177-3AD203B41FA5}">
                      <a16:colId xmlns:a16="http://schemas.microsoft.com/office/drawing/2014/main" val="7411744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dirty="0">
                          <a:effectLst/>
                          <a:latin typeface="Tw Cen MT" panose="020B0602020104020603" pitchFamily="34" charset="0"/>
                        </a:rPr>
                        <a:t>Linhas de Pesquisa</a:t>
                      </a:r>
                      <a:endParaRPr lang="pt-BR" sz="1200" b="1" dirty="0">
                        <a:solidFill>
                          <a:srgbClr val="333333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5959" marR="55959" marT="22383" marB="22383" anchor="b"/>
                </a:tc>
                <a:extLst>
                  <a:ext uri="{0D108BD9-81ED-4DB2-BD59-A6C34878D82A}">
                    <a16:rowId xmlns:a16="http://schemas.microsoft.com/office/drawing/2014/main" val="302559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Educação em Engenharia</a:t>
                      </a:r>
                    </a:p>
                  </a:txBody>
                  <a:tcPr marL="55959" marR="55959" marT="22383" marB="22383"/>
                </a:tc>
                <a:extLst>
                  <a:ext uri="{0D108BD9-81ED-4DB2-BD59-A6C34878D82A}">
                    <a16:rowId xmlns:a16="http://schemas.microsoft.com/office/drawing/2014/main" val="9226904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Geotecnologia</a:t>
                      </a:r>
                    </a:p>
                  </a:txBody>
                  <a:tcPr marL="55959" marR="55959" marT="22383" marB="22383"/>
                </a:tc>
                <a:extLst>
                  <a:ext uri="{0D108BD9-81ED-4DB2-BD59-A6C34878D82A}">
                    <a16:rowId xmlns:a16="http://schemas.microsoft.com/office/drawing/2014/main" val="35555313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Métodos Multicritério de Apoio à Decisão</a:t>
                      </a:r>
                    </a:p>
                  </a:txBody>
                  <a:tcPr marL="55959" marR="55959" marT="22383" marB="22383"/>
                </a:tc>
                <a:extLst>
                  <a:ext uri="{0D108BD9-81ED-4DB2-BD59-A6C34878D82A}">
                    <a16:rowId xmlns:a16="http://schemas.microsoft.com/office/drawing/2014/main" val="14537920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Métodos quantitativos em economia</a:t>
                      </a:r>
                    </a:p>
                  </a:txBody>
                  <a:tcPr marL="55959" marR="55959" marT="22383" marB="22383"/>
                </a:tc>
                <a:extLst>
                  <a:ext uri="{0D108BD9-81ED-4DB2-BD59-A6C34878D82A}">
                    <a16:rowId xmlns:a16="http://schemas.microsoft.com/office/drawing/2014/main" val="7829490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Programação Matemática</a:t>
                      </a:r>
                    </a:p>
                  </a:txBody>
                  <a:tcPr marL="55959" marR="55959" marT="22383" marB="22383"/>
                </a:tc>
                <a:extLst>
                  <a:ext uri="{0D108BD9-81ED-4DB2-BD59-A6C34878D82A}">
                    <a16:rowId xmlns:a16="http://schemas.microsoft.com/office/drawing/2014/main" val="2814398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Simulação</a:t>
                      </a:r>
                    </a:p>
                  </a:txBody>
                  <a:tcPr marL="55959" marR="55959" marT="22383" marB="22383"/>
                </a:tc>
                <a:extLst>
                  <a:ext uri="{0D108BD9-81ED-4DB2-BD59-A6C34878D82A}">
                    <a16:rowId xmlns:a16="http://schemas.microsoft.com/office/drawing/2014/main" val="1922500044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1084465-9ED1-4F8C-B526-B2802BBB6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024048"/>
              </p:ext>
            </p:extLst>
          </p:nvPr>
        </p:nvGraphicFramePr>
        <p:xfrm>
          <a:off x="8632465" y="4261748"/>
          <a:ext cx="2720380" cy="16972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20380">
                  <a:extLst>
                    <a:ext uri="{9D8B030D-6E8A-4147-A177-3AD203B41FA5}">
                      <a16:colId xmlns:a16="http://schemas.microsoft.com/office/drawing/2014/main" val="17079141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dirty="0">
                          <a:effectLst/>
                          <a:latin typeface="Tw Cen MT" panose="020B0602020104020603" pitchFamily="34" charset="0"/>
                        </a:rPr>
                        <a:t>Pesquisadores</a:t>
                      </a:r>
                      <a:endParaRPr lang="pt-BR" sz="1200" b="1" dirty="0">
                        <a:solidFill>
                          <a:srgbClr val="333333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36603" marR="36603" marT="14641" marB="14641" anchor="b"/>
                </a:tc>
                <a:extLst>
                  <a:ext uri="{0D108BD9-81ED-4DB2-BD59-A6C34878D82A}">
                    <a16:rowId xmlns:a16="http://schemas.microsoft.com/office/drawing/2014/main" val="115340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Ciro José Jardim de Figueiredo</a:t>
                      </a:r>
                    </a:p>
                  </a:txBody>
                  <a:tcPr marL="36603" marR="36603" marT="14641" marB="14641"/>
                </a:tc>
                <a:extLst>
                  <a:ext uri="{0D108BD9-81ED-4DB2-BD59-A6C34878D82A}">
                    <a16:rowId xmlns:a16="http://schemas.microsoft.com/office/drawing/2014/main" val="1176061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Maria Creuza Borges de Araújo</a:t>
                      </a:r>
                    </a:p>
                  </a:txBody>
                  <a:tcPr marL="36603" marR="36603" marT="14641" marB="14641"/>
                </a:tc>
                <a:extLst>
                  <a:ext uri="{0D108BD9-81ED-4DB2-BD59-A6C34878D82A}">
                    <a16:rowId xmlns:a16="http://schemas.microsoft.com/office/drawing/2014/main" val="503378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Natália Veloso Caldas de Vasconcelos</a:t>
                      </a:r>
                    </a:p>
                  </a:txBody>
                  <a:tcPr marL="36603" marR="36603" marT="14641" marB="14641"/>
                </a:tc>
                <a:extLst>
                  <a:ext uri="{0D108BD9-81ED-4DB2-BD59-A6C34878D82A}">
                    <a16:rowId xmlns:a16="http://schemas.microsoft.com/office/drawing/2014/main" val="3412407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Pablo Luiz Braga Soares</a:t>
                      </a:r>
                    </a:p>
                  </a:txBody>
                  <a:tcPr marL="36603" marR="36603" marT="14641" marB="14641"/>
                </a:tc>
                <a:extLst>
                  <a:ext uri="{0D108BD9-81ED-4DB2-BD59-A6C34878D82A}">
                    <a16:rowId xmlns:a16="http://schemas.microsoft.com/office/drawing/2014/main" val="2582581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Priscila da Cunha Jácome</a:t>
                      </a:r>
                    </a:p>
                  </a:txBody>
                  <a:tcPr marL="36603" marR="36603" marT="14641" marB="14641"/>
                </a:tc>
                <a:extLst>
                  <a:ext uri="{0D108BD9-81ED-4DB2-BD59-A6C34878D82A}">
                    <a16:rowId xmlns:a16="http://schemas.microsoft.com/office/drawing/2014/main" val="28104410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Thiago Costa Carvalho</a:t>
                      </a:r>
                    </a:p>
                  </a:txBody>
                  <a:tcPr marL="36603" marR="36603" marT="14641" marB="14641"/>
                </a:tc>
                <a:extLst>
                  <a:ext uri="{0D108BD9-81ED-4DB2-BD59-A6C34878D82A}">
                    <a16:rowId xmlns:a16="http://schemas.microsoft.com/office/drawing/2014/main" val="3407686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fontAlgn="t">
                        <a:buFont typeface="Arial" panose="020B0604020202020204" pitchFamily="34" charset="0"/>
                        <a:buChar char="•"/>
                      </a:pPr>
                      <a:r>
                        <a:rPr lang="pt-BR" sz="1200" dirty="0">
                          <a:effectLst/>
                          <a:latin typeface="Tw Cen MT" panose="020B0602020104020603" pitchFamily="34" charset="0"/>
                        </a:rPr>
                        <a:t>Tiago Almeida Saraiva</a:t>
                      </a:r>
                    </a:p>
                  </a:txBody>
                  <a:tcPr marL="36603" marR="36603" marT="14641" marB="14641"/>
                </a:tc>
                <a:extLst>
                  <a:ext uri="{0D108BD9-81ED-4DB2-BD59-A6C34878D82A}">
                    <a16:rowId xmlns:a16="http://schemas.microsoft.com/office/drawing/2014/main" val="6320646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96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4F637-EA43-46EF-9D09-82ECAA76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0E3CC2B-E42C-478C-9938-57F3857A27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5"/>
            <a:ext cx="12192000" cy="685628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FC16E1D-E54D-4094-A524-8453D1ACB3A5}"/>
              </a:ext>
            </a:extLst>
          </p:cNvPr>
          <p:cNvSpPr txBox="1"/>
          <p:nvPr/>
        </p:nvSpPr>
        <p:spPr>
          <a:xfrm>
            <a:off x="3750969" y="356077"/>
            <a:ext cx="41837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pt-BR" sz="4000" dirty="0">
              <a:solidFill>
                <a:srgbClr val="002060"/>
              </a:solidFill>
              <a:latin typeface="Amarillo" panose="00000500000000020004" pitchFamily="50" charset="0"/>
            </a:endParaRPr>
          </a:p>
          <a:p>
            <a:pPr algn="ctr"/>
            <a:endParaRPr lang="pt-BR" sz="4000" dirty="0">
              <a:solidFill>
                <a:srgbClr val="002060"/>
              </a:solidFill>
              <a:latin typeface="Amarillo" panose="00000500000000020004" pitchFamily="50" charset="0"/>
            </a:endParaRPr>
          </a:p>
          <a:p>
            <a:pPr algn="ctr"/>
            <a:r>
              <a:rPr lang="pt-BR" sz="4000" b="1" cap="small" dirty="0">
                <a:solidFill>
                  <a:srgbClr val="002060"/>
                </a:solidFill>
                <a:latin typeface="+mj-lt"/>
              </a:rPr>
              <a:t>Pesquisas publicadas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5CD11CDE-DEE2-4EDC-BB19-3ED08C261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829495"/>
              </p:ext>
            </p:extLst>
          </p:nvPr>
        </p:nvGraphicFramePr>
        <p:xfrm>
          <a:off x="3193773" y="3015138"/>
          <a:ext cx="5783540" cy="1417320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1445885">
                  <a:extLst>
                    <a:ext uri="{9D8B030D-6E8A-4147-A177-3AD203B41FA5}">
                      <a16:colId xmlns:a16="http://schemas.microsoft.com/office/drawing/2014/main" val="19946334"/>
                    </a:ext>
                  </a:extLst>
                </a:gridCol>
                <a:gridCol w="1445885">
                  <a:extLst>
                    <a:ext uri="{9D8B030D-6E8A-4147-A177-3AD203B41FA5}">
                      <a16:colId xmlns:a16="http://schemas.microsoft.com/office/drawing/2014/main" val="1634158544"/>
                    </a:ext>
                  </a:extLst>
                </a:gridCol>
                <a:gridCol w="1445885">
                  <a:extLst>
                    <a:ext uri="{9D8B030D-6E8A-4147-A177-3AD203B41FA5}">
                      <a16:colId xmlns:a16="http://schemas.microsoft.com/office/drawing/2014/main" val="763973245"/>
                    </a:ext>
                  </a:extLst>
                </a:gridCol>
                <a:gridCol w="1445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u="none" strike="noStrike" dirty="0">
                          <a:effectLst/>
                          <a:latin typeface="Tw Cen MT" panose="020B0602020104020603" pitchFamily="34" charset="0"/>
                        </a:rPr>
                        <a:t>2016</a:t>
                      </a:r>
                      <a:endParaRPr lang="pt-BR" sz="4400" b="1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u="none" strike="noStrike" dirty="0">
                          <a:effectLst/>
                          <a:latin typeface="Tw Cen MT" panose="020B0602020104020603" pitchFamily="34" charset="0"/>
                        </a:rPr>
                        <a:t>2017</a:t>
                      </a:r>
                      <a:endParaRPr lang="pt-BR" sz="4400" b="1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u="none" strike="noStrike" dirty="0">
                          <a:effectLst/>
                          <a:latin typeface="Tw Cen MT" panose="020B0602020104020603" pitchFamily="34" charset="0"/>
                        </a:rPr>
                        <a:t>2018</a:t>
                      </a:r>
                      <a:endParaRPr lang="pt-BR" sz="4400" b="1" dirty="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600" b="1" dirty="0">
                          <a:effectLst/>
                          <a:latin typeface="Tw Cen MT" panose="020B0602020104020603" pitchFamily="34" charset="0"/>
                        </a:rPr>
                        <a:t>2019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57225626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u="none" strike="noStrike">
                          <a:effectLst/>
                          <a:latin typeface="Tw Cen MT" panose="020B0602020104020603" pitchFamily="34" charset="0"/>
                        </a:rPr>
                        <a:t>6</a:t>
                      </a:r>
                      <a:endParaRPr lang="pt-BR" sz="320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400" u="none" strike="noStrike">
                          <a:effectLst/>
                          <a:latin typeface="Tw Cen MT" panose="020B0602020104020603" pitchFamily="34" charset="0"/>
                        </a:rPr>
                        <a:t>23</a:t>
                      </a:r>
                      <a:endParaRPr lang="pt-BR" sz="3200"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3200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pt-BR" sz="2400" dirty="0">
                          <a:effectLst/>
                          <a:latin typeface="Tw Cen MT" panose="020B0602020104020603" pitchFamily="34" charset="0"/>
                        </a:rPr>
                        <a:t>34</a:t>
                      </a: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dirty="0">
                          <a:effectLst/>
                          <a:latin typeface="Tw Cen MT" panose="020B0602020104020603" pitchFamily="34" charset="0"/>
                        </a:rPr>
                        <a:t>4*</a:t>
                      </a:r>
                    </a:p>
                  </a:txBody>
                  <a:tcPr marL="95250" marR="95250" marT="95250" marB="95250"/>
                </a:tc>
                <a:extLst>
                  <a:ext uri="{0D108BD9-81ED-4DB2-BD59-A6C34878D82A}">
                    <a16:rowId xmlns:a16="http://schemas.microsoft.com/office/drawing/2014/main" val="1621147983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15930657-15D7-48A7-885F-29297A0C3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421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45DDFF0-138A-4C45-85D0-2B41308AE645}"/>
              </a:ext>
            </a:extLst>
          </p:cNvPr>
          <p:cNvSpPr/>
          <p:nvPr/>
        </p:nvSpPr>
        <p:spPr>
          <a:xfrm>
            <a:off x="734288" y="5318402"/>
            <a:ext cx="10619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i="1" dirty="0">
                <a:solidFill>
                  <a:srgbClr val="000000"/>
                </a:solidFill>
                <a:latin typeface="Tw Cen MT" panose="020B0602020104020603" pitchFamily="34" charset="0"/>
              </a:rPr>
              <a:t>As publicações foram em eventos regionais, nacionais e internacionais.</a:t>
            </a:r>
            <a:endParaRPr lang="pt-BR" sz="2000" b="0" i="1" dirty="0">
              <a:effectLst/>
              <a:latin typeface="Tw Cen MT" panose="020B0602020104020603" pitchFamily="34" charset="0"/>
            </a:endParaRPr>
          </a:p>
          <a:p>
            <a:br>
              <a:rPr lang="pt-BR" sz="2000" i="1" dirty="0">
                <a:latin typeface="Tw Cen MT" panose="020B0602020104020603" pitchFamily="34" charset="0"/>
              </a:rPr>
            </a:br>
            <a:endParaRPr lang="pt-BR" sz="2000" i="1" dirty="0">
              <a:latin typeface="Tw Cen MT" panose="020B0602020104020603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174F47-933C-42DA-9D6B-54757DC2A4C1}"/>
              </a:ext>
            </a:extLst>
          </p:cNvPr>
          <p:cNvSpPr txBox="1"/>
          <p:nvPr/>
        </p:nvSpPr>
        <p:spPr>
          <a:xfrm>
            <a:off x="9240323" y="862793"/>
            <a:ext cx="2445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  <a:latin typeface="Tw Cen MT" panose="020B0602020104020603" pitchFamily="34" charset="0"/>
              </a:rPr>
              <a:t>Importância de manter o Lattes atualizado para o nosso site</a:t>
            </a:r>
          </a:p>
        </p:txBody>
      </p:sp>
    </p:spTree>
    <p:extLst>
      <p:ext uri="{BB962C8B-B14F-4D97-AF65-F5344CB8AC3E}">
        <p14:creationId xmlns:p14="http://schemas.microsoft.com/office/powerpoint/2010/main" val="31733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297C-2FA8-4125-B771-B64C8B4B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texto, quadro de comunicações&#10;&#10;Descrição gerada com muito alta confiança">
            <a:extLst>
              <a:ext uri="{FF2B5EF4-FFF2-40B4-BE49-F238E27FC236}">
                <a16:creationId xmlns:a16="http://schemas.microsoft.com/office/drawing/2014/main" id="{E081B18C-45DD-41A1-B963-D5826CB5C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"/>
            <a:ext cx="12192000" cy="6865042"/>
          </a:xfr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5B96285-F027-410D-9006-A41DC0F2BBAB}"/>
              </a:ext>
            </a:extLst>
          </p:cNvPr>
          <p:cNvSpPr/>
          <p:nvPr/>
        </p:nvSpPr>
        <p:spPr>
          <a:xfrm>
            <a:off x="8479662" y="-7041"/>
            <a:ext cx="3380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Orientações da </a:t>
            </a:r>
            <a:r>
              <a:rPr lang="pt-BR" sz="2400" b="1" cap="small" dirty="0" err="1">
                <a:solidFill>
                  <a:schemeClr val="bg1"/>
                </a:solidFill>
                <a:latin typeface="Tw Cen MT" panose="020B0602020104020603" pitchFamily="34" charset="0"/>
              </a:rPr>
              <a:t>ProGrad</a:t>
            </a:r>
            <a:endParaRPr lang="pt-BR" sz="2400" dirty="0">
              <a:latin typeface="Tw Cen MT" panose="020B0602020104020603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775" y="730770"/>
            <a:ext cx="8839201" cy="499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966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4F637-EA43-46EF-9D09-82ECAA76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20E3CC2B-E42C-478C-9938-57F3857A27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5"/>
            <a:ext cx="12192000" cy="6856285"/>
          </a:xfr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FC16E1D-E54D-4094-A524-8453D1ACB3A5}"/>
              </a:ext>
            </a:extLst>
          </p:cNvPr>
          <p:cNvSpPr txBox="1"/>
          <p:nvPr/>
        </p:nvSpPr>
        <p:spPr>
          <a:xfrm>
            <a:off x="2275118" y="356077"/>
            <a:ext cx="71354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000" b="1" cap="small" dirty="0">
                <a:solidFill>
                  <a:srgbClr val="002060"/>
                </a:solidFill>
                <a:latin typeface="+mj-lt"/>
              </a:rPr>
              <a:t>Ainda sobre pesquisas publicadas...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930657-15D7-48A7-885F-29297A0C3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313" y="34210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526" y="2795587"/>
            <a:ext cx="5175399" cy="181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34661" y="1155982"/>
            <a:ext cx="10747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1600" dirty="0">
                <a:latin typeface="Amarillo"/>
              </a:rPr>
              <a:t>Relato de Experiência</a:t>
            </a:r>
          </a:p>
          <a:p>
            <a:pPr algn="just" fontAlgn="base"/>
            <a:r>
              <a:rPr lang="pt-BR" sz="1600" dirty="0">
                <a:latin typeface="Amarillo"/>
              </a:rPr>
              <a:t>O objetivo da atividade é que os participantes do evento </a:t>
            </a:r>
            <a:r>
              <a:rPr lang="pt-BR" sz="1600" b="1" dirty="0">
                <a:latin typeface="Amarillo"/>
              </a:rPr>
              <a:t>compartilhem experiências que destaquem soluções originais para problemas críticos da Educação em Engenharia de Produção no Brasil</a:t>
            </a:r>
            <a:r>
              <a:rPr lang="pt-BR" sz="1600" dirty="0">
                <a:latin typeface="Amarillo"/>
              </a:rPr>
              <a:t> no âmbito da graduação e da pós-graduação. Sendo assim, os textos encaminhados para essa modalidade devem apresentar uma descrição detalhada da experiência vivida ou em desenvolvimento.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940905" y="5292443"/>
            <a:ext cx="10380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Amarillo" panose="00000500000000020004" pitchFamily="50" charset="0"/>
              </a:rPr>
              <a:t>RECEPÇÃO E ACOLHIMENTO: O PROJETO DA AULA INAUGURAL </a:t>
            </a:r>
          </a:p>
        </p:txBody>
      </p:sp>
    </p:spTree>
    <p:extLst>
      <p:ext uri="{BB962C8B-B14F-4D97-AF65-F5344CB8AC3E}">
        <p14:creationId xmlns:p14="http://schemas.microsoft.com/office/powerpoint/2010/main" val="43041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4DA99920-4D0F-410A-B997-E4773D58407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91" cy="691521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327E102-FD6B-4747-89AF-E43FAB60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111" y="499403"/>
            <a:ext cx="4254004" cy="1325563"/>
          </a:xfrm>
        </p:spPr>
        <p:txBody>
          <a:bodyPr>
            <a:normAutofit/>
          </a:bodyPr>
          <a:lstStyle/>
          <a:p>
            <a:r>
              <a:rPr lang="pt-BR" sz="2800" b="1" cap="small" spc="300" dirty="0">
                <a:solidFill>
                  <a:schemeClr val="bg1"/>
                </a:solidFill>
              </a:rPr>
              <a:t>Atividades </a:t>
            </a:r>
            <a:r>
              <a:rPr lang="pt-BR" sz="2800" b="1" cap="small" spc="300" dirty="0" err="1">
                <a:solidFill>
                  <a:schemeClr val="bg1"/>
                </a:solidFill>
              </a:rPr>
              <a:t>Extra-curriculares</a:t>
            </a:r>
            <a:endParaRPr lang="pt-BR" sz="2800" b="1" cap="small" spc="300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lh3.googleusercontent.com/lIzA3_Uhi2N4eA0QJFLeqnUSJfa0zBash42alnlGYUf1JS9WZJqQdKZow32VbZumiMn2FOY-Cx1UFKOzxfxTbzwqpUouKd45f27yj2bKIjw5jf4UKNXCxt3BjtDBE4GTJ2zRWGqXuNU">
            <a:extLst>
              <a:ext uri="{FF2B5EF4-FFF2-40B4-BE49-F238E27FC236}">
                <a16:creationId xmlns:a16="http://schemas.microsoft.com/office/drawing/2014/main" id="{CCC3DFCF-8562-4340-8EA6-852318D1B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224" y="3756622"/>
            <a:ext cx="2226377" cy="222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64E57C90-0D75-4F84-AE44-0F3F98C74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4827" y="4427547"/>
            <a:ext cx="5627318" cy="884526"/>
          </a:xfrm>
        </p:spPr>
        <p:txBody>
          <a:bodyPr>
            <a:noAutofit/>
          </a:bodyPr>
          <a:lstStyle/>
          <a:p>
            <a:r>
              <a:rPr lang="pt-BR" sz="1600" b="1" dirty="0">
                <a:latin typeface="Tw Cen MT" panose="020B0602020104020603" pitchFamily="34" charset="0"/>
              </a:rPr>
              <a:t>Tutora: </a:t>
            </a:r>
            <a:r>
              <a:rPr lang="pt-BR" sz="1600" dirty="0">
                <a:latin typeface="Tw Cen MT" panose="020B0602020104020603" pitchFamily="34" charset="0"/>
              </a:rPr>
              <a:t>Marianna Cruz Campos Pontarolo</a:t>
            </a:r>
          </a:p>
          <a:p>
            <a:r>
              <a:rPr lang="pt-BR" sz="1600" dirty="0" err="1">
                <a:latin typeface="Tw Cen MT" panose="020B0602020104020603" pitchFamily="34" charset="0"/>
              </a:rPr>
              <a:t>Email</a:t>
            </a:r>
            <a:r>
              <a:rPr lang="pt-BR" sz="1600" dirty="0">
                <a:latin typeface="Tw Cen MT" panose="020B0602020104020603" pitchFamily="34" charset="0"/>
              </a:rPr>
              <a:t> para contato: </a:t>
            </a:r>
            <a:r>
              <a:rPr lang="pt-BR" sz="1600" dirty="0">
                <a:latin typeface="Tw Cen MT" panose="020B0602020104020603" pitchFamily="34" charset="0"/>
                <a:hlinkClick r:id="rId4"/>
              </a:rPr>
              <a:t>projrconsultoriaangicos@gmail.com</a:t>
            </a:r>
            <a:endParaRPr lang="pt-BR" sz="1600" dirty="0">
              <a:latin typeface="Tw Cen MT" panose="020B0602020104020603" pitchFamily="34" charset="0"/>
            </a:endParaRPr>
          </a:p>
          <a:p>
            <a:r>
              <a:rPr lang="pt-BR" sz="1600" dirty="0">
                <a:latin typeface="Tw Cen MT" panose="020B0602020104020603" pitchFamily="34" charset="0"/>
              </a:rPr>
              <a:t>Site: </a:t>
            </a:r>
            <a:r>
              <a:rPr lang="pt-BR" sz="1600" dirty="0">
                <a:latin typeface="Tw Cen MT" panose="020B0602020104020603" pitchFamily="34" charset="0"/>
                <a:hlinkClick r:id="rId5"/>
              </a:rPr>
              <a:t>https://projrconsultoriaep.wixsite.com/projrconsultoria</a:t>
            </a:r>
            <a:endParaRPr lang="pt-BR" sz="1600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pt-BR" sz="1600" b="0" dirty="0">
              <a:effectLst/>
              <a:latin typeface="Tw Cen MT" panose="020B0602020104020603" pitchFamily="34" charset="0"/>
            </a:endParaRPr>
          </a:p>
          <a:p>
            <a:pPr marL="0" indent="0">
              <a:buNone/>
            </a:pPr>
            <a:br>
              <a:rPr lang="pt-BR" sz="1600" dirty="0">
                <a:latin typeface="Tw Cen MT" panose="020B0602020104020603" pitchFamily="34" charset="0"/>
              </a:rPr>
            </a:br>
            <a:endParaRPr lang="pt-BR" sz="1600" dirty="0">
              <a:latin typeface="Tw Cen MT" panose="020B0602020104020603" pitchFamily="34" charset="0"/>
            </a:endParaRPr>
          </a:p>
        </p:txBody>
      </p:sp>
      <p:pic>
        <p:nvPicPr>
          <p:cNvPr id="2050" name="Picture 2" descr="https://engproducaoangicos.ufersa.edu.br/wp-content/uploads/sites/69/2018/05/logoCA.jpg">
            <a:extLst>
              <a:ext uri="{FF2B5EF4-FFF2-40B4-BE49-F238E27FC236}">
                <a16:creationId xmlns:a16="http://schemas.microsoft.com/office/drawing/2014/main" id="{ED7046BB-131F-4DB0-91F7-2848B65F6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07" y="1889540"/>
            <a:ext cx="2712811" cy="165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580861D-5F2F-4D09-90CA-C34007414A52}"/>
              </a:ext>
            </a:extLst>
          </p:cNvPr>
          <p:cNvSpPr/>
          <p:nvPr/>
        </p:nvSpPr>
        <p:spPr>
          <a:xfrm>
            <a:off x="4264827" y="1929366"/>
            <a:ext cx="76846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Jefferson Souza Medeiros – Presidente – </a:t>
            </a:r>
            <a:r>
              <a:rPr lang="pt-BR" sz="1600" i="1" dirty="0">
                <a:solidFill>
                  <a:srgbClr val="428BCA"/>
                </a:solidFill>
                <a:latin typeface="Tw Cen MT" panose="020B0602020104020603" pitchFamily="34" charset="0"/>
                <a:hlinkClick r:id="rId7"/>
              </a:rPr>
              <a:t>jeffersonsouzatst2010@gmail.com</a:t>
            </a:r>
            <a:endParaRPr lang="pt-BR" sz="1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err="1">
                <a:solidFill>
                  <a:srgbClr val="333333"/>
                </a:solidFill>
                <a:latin typeface="Tw Cen MT" panose="020B0602020104020603" pitchFamily="34" charset="0"/>
              </a:rPr>
              <a:t>Dandara</a:t>
            </a:r>
            <a:r>
              <a:rPr 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 Martins Monteiros – Vice – Presidente – </a:t>
            </a:r>
            <a:r>
              <a:rPr lang="pt-BR" sz="1600" i="1" dirty="0">
                <a:solidFill>
                  <a:srgbClr val="428BCA"/>
                </a:solidFill>
                <a:latin typeface="Tw Cen MT" panose="020B0602020104020603" pitchFamily="34" charset="0"/>
                <a:hlinkClick r:id="rId8"/>
              </a:rPr>
              <a:t>dandara_darinha_@hotmail.com</a:t>
            </a:r>
            <a:endParaRPr lang="pt-BR" sz="1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Marcos Antônio Araújo da Costa – Gestão de Pessoas – </a:t>
            </a:r>
            <a:r>
              <a:rPr lang="pt-BR" sz="1600" i="1" dirty="0">
                <a:solidFill>
                  <a:srgbClr val="428BCA"/>
                </a:solidFill>
                <a:latin typeface="Tw Cen MT" panose="020B0602020104020603" pitchFamily="34" charset="0"/>
                <a:hlinkClick r:id="rId9"/>
              </a:rPr>
              <a:t>marcosmaac3@gmail.com</a:t>
            </a:r>
            <a:endParaRPr lang="pt-BR" sz="1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Yara Patrícia </a:t>
            </a:r>
            <a:r>
              <a:rPr lang="pt-BR" sz="1600" dirty="0" err="1">
                <a:solidFill>
                  <a:srgbClr val="333333"/>
                </a:solidFill>
                <a:latin typeface="Tw Cen MT" panose="020B0602020104020603" pitchFamily="34" charset="0"/>
              </a:rPr>
              <a:t>Ginane</a:t>
            </a:r>
            <a:r>
              <a:rPr 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 de Araújo – Secretária – </a:t>
            </a:r>
            <a:r>
              <a:rPr lang="pt-BR" sz="1600" i="1" dirty="0">
                <a:solidFill>
                  <a:srgbClr val="428BCA"/>
                </a:solidFill>
                <a:latin typeface="Tw Cen MT" panose="020B0602020104020603" pitchFamily="34" charset="0"/>
                <a:hlinkClick r:id="rId10"/>
              </a:rPr>
              <a:t>yara.ginane@outlook.com</a:t>
            </a:r>
            <a:endParaRPr lang="pt-BR" sz="1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33333"/>
                </a:solidFill>
                <a:latin typeface="Tw Cen MT" panose="020B0602020104020603" pitchFamily="34" charset="0"/>
              </a:rPr>
              <a:t>Ana Rafaela Medeiros Santos – Financeiro – </a:t>
            </a:r>
            <a:r>
              <a:rPr lang="pt-BR" sz="1600" i="1" dirty="0">
                <a:solidFill>
                  <a:srgbClr val="428BCA"/>
                </a:solidFill>
                <a:latin typeface="Tw Cen MT" panose="020B0602020104020603" pitchFamily="34" charset="0"/>
                <a:hlinkClick r:id="rId11"/>
              </a:rPr>
              <a:t>rafaellamdrs@hotmail.com</a:t>
            </a:r>
            <a:endParaRPr lang="pt-BR" sz="1600" dirty="0">
              <a:solidFill>
                <a:srgbClr val="333333"/>
              </a:solidFill>
              <a:latin typeface="Tw Cen MT" panose="020B0602020104020603" pitchFamily="34" charset="0"/>
            </a:endParaRPr>
          </a:p>
          <a:p>
            <a:r>
              <a:rPr lang="pt-BR" sz="1600" i="1" dirty="0">
                <a:solidFill>
                  <a:srgbClr val="428BCA"/>
                </a:solidFill>
                <a:latin typeface="Tw Cen MT" panose="020B0602020104020603" pitchFamily="34" charset="0"/>
                <a:hlinkClick r:id="rId12"/>
              </a:rPr>
              <a:t>caproducaoangicos@gmail.com</a:t>
            </a:r>
            <a:endParaRPr lang="pt-BR" sz="1600" b="0" i="0" dirty="0">
              <a:solidFill>
                <a:srgbClr val="333333"/>
              </a:solidFill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7037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973160B-CE45-493E-B5AB-54040737E2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5"/>
            <a:ext cx="12192000" cy="6856285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7AE49F9-34DC-490A-A789-47F65750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901" y="2454058"/>
            <a:ext cx="4149435" cy="1325563"/>
          </a:xfrm>
        </p:spPr>
        <p:txBody>
          <a:bodyPr>
            <a:noAutofit/>
          </a:bodyPr>
          <a:lstStyle/>
          <a:p>
            <a:br>
              <a:rPr lang="pt-BR" sz="3600" b="1" cap="small" dirty="0">
                <a:solidFill>
                  <a:schemeClr val="bg1"/>
                </a:solidFill>
              </a:rPr>
            </a:br>
            <a:br>
              <a:rPr lang="pt-BR" sz="3600" b="1" cap="small" dirty="0">
                <a:solidFill>
                  <a:schemeClr val="bg1"/>
                </a:solidFill>
              </a:rPr>
            </a:br>
            <a:r>
              <a:rPr lang="pt-BR" sz="3600" b="1" cap="small" dirty="0">
                <a:solidFill>
                  <a:schemeClr val="bg1"/>
                </a:solidFill>
              </a:rPr>
              <a:t>Equipe da</a:t>
            </a:r>
            <a:br>
              <a:rPr lang="pt-BR" sz="3600" b="1" cap="small" dirty="0">
                <a:solidFill>
                  <a:schemeClr val="bg1"/>
                </a:solidFill>
              </a:rPr>
            </a:br>
            <a:br>
              <a:rPr lang="pt-BR" sz="3600" b="1" cap="small" dirty="0">
                <a:solidFill>
                  <a:schemeClr val="bg1"/>
                </a:solidFill>
              </a:rPr>
            </a:br>
            <a:r>
              <a:rPr lang="pt-BR" sz="3600" b="1" cap="small" dirty="0">
                <a:solidFill>
                  <a:schemeClr val="bg1"/>
                </a:solidFill>
              </a:rPr>
              <a:t>Coordenação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E6EE615-4ECE-4560-B20E-43436C270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6692" y="1801381"/>
            <a:ext cx="6359236" cy="3258992"/>
          </a:xfrm>
        </p:spPr>
        <p:txBody>
          <a:bodyPr>
            <a:normAutofit/>
          </a:bodyPr>
          <a:lstStyle/>
          <a:p>
            <a:r>
              <a:rPr lang="pt-BR" sz="2000" b="1" dirty="0">
                <a:latin typeface="Tw Cen MT" panose="020B0602020104020603" pitchFamily="34" charset="0"/>
              </a:rPr>
              <a:t>Coordenadora: </a:t>
            </a:r>
            <a:r>
              <a:rPr lang="pt-BR" sz="2000" dirty="0">
                <a:latin typeface="Tw Cen MT" panose="020B0602020104020603" pitchFamily="34" charset="0"/>
              </a:rPr>
              <a:t> </a:t>
            </a:r>
          </a:p>
          <a:p>
            <a:pPr marL="0" indent="0">
              <a:buNone/>
            </a:pPr>
            <a:r>
              <a:rPr lang="pt-BR" sz="2000" dirty="0">
                <a:latin typeface="Tw Cen MT" panose="020B0602020104020603" pitchFamily="34" charset="0"/>
              </a:rPr>
              <a:t>	Natália Veloso Caldas de Vasconcelos</a:t>
            </a:r>
            <a:endParaRPr lang="pt-BR" sz="2000" b="0" dirty="0">
              <a:effectLst/>
              <a:latin typeface="Tw Cen MT" panose="020B0602020104020603" pitchFamily="34" charset="0"/>
            </a:endParaRPr>
          </a:p>
          <a:p>
            <a:r>
              <a:rPr lang="pt-BR" sz="2000" b="1" dirty="0">
                <a:latin typeface="Tw Cen MT" panose="020B0602020104020603" pitchFamily="34" charset="0"/>
              </a:rPr>
              <a:t>E-mail institucional:</a:t>
            </a:r>
            <a:r>
              <a:rPr lang="pt-BR" sz="2000" dirty="0">
                <a:latin typeface="Tw Cen MT" panose="020B0602020104020603" pitchFamily="34" charset="0"/>
              </a:rPr>
              <a:t> natalia.vasconcelos@ufersa.edu.br</a:t>
            </a:r>
            <a:endParaRPr lang="pt-BR" sz="2000" b="0" dirty="0">
              <a:effectLst/>
              <a:latin typeface="Tw Cen MT" panose="020B0602020104020603" pitchFamily="34" charset="0"/>
            </a:endParaRPr>
          </a:p>
          <a:p>
            <a:r>
              <a:rPr lang="pt-BR" sz="2000" b="1" dirty="0" err="1">
                <a:latin typeface="Tw Cen MT" panose="020B0602020104020603" pitchFamily="34" charset="0"/>
              </a:rPr>
              <a:t>Vice-Coordenadora</a:t>
            </a:r>
            <a:r>
              <a:rPr lang="pt-BR" sz="2000" b="1" dirty="0">
                <a:latin typeface="Tw Cen MT" panose="020B0602020104020603" pitchFamily="34" charset="0"/>
              </a:rPr>
              <a:t>:</a:t>
            </a:r>
          </a:p>
          <a:p>
            <a:pPr marL="0" indent="0">
              <a:buNone/>
            </a:pPr>
            <a:r>
              <a:rPr lang="pt-BR" sz="2000" b="1" dirty="0">
                <a:latin typeface="Tw Cen MT" panose="020B0602020104020603" pitchFamily="34" charset="0"/>
              </a:rPr>
              <a:t>	</a:t>
            </a:r>
            <a:r>
              <a:rPr lang="pt-BR" sz="2000" dirty="0" err="1">
                <a:latin typeface="Tw Cen MT" panose="020B0602020104020603" pitchFamily="34" charset="0"/>
              </a:rPr>
              <a:t>Marianna</a:t>
            </a:r>
            <a:r>
              <a:rPr lang="pt-BR" sz="2000" dirty="0">
                <a:latin typeface="Tw Cen MT" panose="020B0602020104020603" pitchFamily="34" charset="0"/>
              </a:rPr>
              <a:t> Cruz Campos Pontarolo</a:t>
            </a:r>
            <a:endParaRPr lang="pt-BR" sz="2000" b="0" dirty="0">
              <a:effectLst/>
              <a:latin typeface="Tw Cen MT" panose="020B0602020104020603" pitchFamily="34" charset="0"/>
            </a:endParaRPr>
          </a:p>
          <a:p>
            <a:r>
              <a:rPr lang="pt-BR" sz="2000" b="1" dirty="0">
                <a:latin typeface="Tw Cen MT" panose="020B0602020104020603" pitchFamily="34" charset="0"/>
              </a:rPr>
              <a:t>E-mail institucional:</a:t>
            </a:r>
            <a:r>
              <a:rPr lang="pt-BR" sz="2000" dirty="0">
                <a:latin typeface="Tw Cen MT" panose="020B0602020104020603" pitchFamily="34" charset="0"/>
              </a:rPr>
              <a:t> marianna.campos@ufersa.edu.br</a:t>
            </a:r>
            <a:endParaRPr lang="pt-BR" sz="2000" b="0" dirty="0">
              <a:effectLst/>
              <a:latin typeface="Tw Cen MT" panose="020B0602020104020603" pitchFamily="34" charset="0"/>
            </a:endParaRPr>
          </a:p>
          <a:p>
            <a:r>
              <a:rPr lang="pt-BR" sz="2000" b="1" dirty="0">
                <a:latin typeface="Tw Cen MT" panose="020B0602020104020603" pitchFamily="34" charset="0"/>
              </a:rPr>
              <a:t>Ramal: </a:t>
            </a:r>
            <a:r>
              <a:rPr lang="pt-BR" sz="2000" dirty="0">
                <a:latin typeface="Tw Cen MT" panose="020B0602020104020603" pitchFamily="34" charset="0"/>
              </a:rPr>
              <a:t>2045</a:t>
            </a:r>
            <a:endParaRPr lang="pt-BR" sz="2000" b="0" dirty="0">
              <a:effectLst/>
              <a:latin typeface="Tw Cen MT" panose="020B0602020104020603" pitchFamily="34" charset="0"/>
            </a:endParaRPr>
          </a:p>
          <a:p>
            <a:r>
              <a:rPr lang="pt-BR" sz="2000" b="1" dirty="0">
                <a:latin typeface="Tw Cen MT" panose="020B0602020104020603" pitchFamily="34" charset="0"/>
              </a:rPr>
              <a:t>Local: </a:t>
            </a:r>
            <a:r>
              <a:rPr lang="pt-BR" sz="2000" dirty="0">
                <a:latin typeface="Tw Cen MT" panose="020B0602020104020603" pitchFamily="34" charset="0"/>
              </a:rPr>
              <a:t>Sala 13 Bloco dos Professores II</a:t>
            </a:r>
            <a:endParaRPr lang="pt-BR" sz="2000" b="0" dirty="0">
              <a:effectLst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494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7C21EE-9E51-45D0-B4CE-82C0D74B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B0F787-D728-44E4-AE4E-23CEE6057B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208" name="Picture 16" descr="Resultado de imagem para football field vector">
            <a:extLst>
              <a:ext uri="{FF2B5EF4-FFF2-40B4-BE49-F238E27FC236}">
                <a16:creationId xmlns:a16="http://schemas.microsoft.com/office/drawing/2014/main" id="{7614A016-B0EA-4AC6-82F1-A24C42F4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662" y="16868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Resultado de imagem para brasÃ£o">
            <a:extLst>
              <a:ext uri="{FF2B5EF4-FFF2-40B4-BE49-F238E27FC236}">
                <a16:creationId xmlns:a16="http://schemas.microsoft.com/office/drawing/2014/main" id="{6025BC62-7C66-4C3E-9BE1-8D43B17BC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98" y="204213"/>
            <a:ext cx="1214002" cy="110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815A3997-0B31-48FA-8BD9-BB12DA6994E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3" y="402609"/>
            <a:ext cx="849515" cy="426645"/>
          </a:xfrm>
        </p:spPr>
      </p:pic>
      <p:pic>
        <p:nvPicPr>
          <p:cNvPr id="8213" name="Picture 21" descr="https://lh6.googleusercontent.com/y904rYKYB8ikYh8-_oKzx_qGGTkzlZm1emQOfwB94N6pJAHmCKl0u8gYfmYXcfjwAbyK3VsCNRkF8H2IVTdq7L3SUcR33LPl6IyTjR2w0JCFAnGLgi5OL61ptZolkwzx0N4lrm59irQ">
            <a:extLst>
              <a:ext uri="{FF2B5EF4-FFF2-40B4-BE49-F238E27FC236}">
                <a16:creationId xmlns:a16="http://schemas.microsoft.com/office/drawing/2014/main" id="{C0280B00-815B-419C-9F40-9384A91FD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" t="4888" r="-3098" b="16351"/>
          <a:stretch/>
        </p:blipFill>
        <p:spPr bwMode="auto">
          <a:xfrm>
            <a:off x="4280031" y="5542297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5" name="Picture 23" descr="https://lh3.googleusercontent.com/xWyojUbVfDFnzBVQk_4PsC5xw2iWvC88GPCcPe4EsUwecqiIOQzZBijuuwRDX_zbRvheUS_fFVURCKbmS-OeN0Rt6r1LVu3dJJzEaI0b-Kc1YW3KyG6EoN0euFd6SXAh5JfVk-fSuPM">
            <a:extLst>
              <a:ext uri="{FF2B5EF4-FFF2-40B4-BE49-F238E27FC236}">
                <a16:creationId xmlns:a16="http://schemas.microsoft.com/office/drawing/2014/main" id="{D090C1EC-61F9-41FD-BF4F-A2D491CB1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" t="2329" r="745" b="10171"/>
          <a:stretch/>
        </p:blipFill>
        <p:spPr bwMode="auto">
          <a:xfrm>
            <a:off x="164262" y="5570380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7" name="Picture 25" descr="https://lh4.googleusercontent.com/3kArTj2calOwL9NC4mFU37a9VSirNfiRs9ft70UmSa44zLi-cuvQaqrg1PZDQwLsSvwaJPtqi71MXxdY0QRr3MPgobsSiMeL1rX66iyku1_4mfergbZNpFteVV8PeRWUE-vcDN020nU">
            <a:extLst>
              <a:ext uri="{FF2B5EF4-FFF2-40B4-BE49-F238E27FC236}">
                <a16:creationId xmlns:a16="http://schemas.microsoft.com/office/drawing/2014/main" id="{F1AA8518-66F6-4884-A7C8-4F454B50A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37" y="1729210"/>
            <a:ext cx="928125" cy="90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s://lh3.googleusercontent.com/L_JviqqxTPmKpesJSO0n6lEYgAy27UiropqSZ3RybYpJPFcQwcim4ouSSyASovwqTmwAM-tgQZn4UTH-IQeRyZvdTSlojEADDy9zwyxE5OSd482v0pwKZjWTH3PTYpp_8X5x07bXY68">
            <a:extLst>
              <a:ext uri="{FF2B5EF4-FFF2-40B4-BE49-F238E27FC236}">
                <a16:creationId xmlns:a16="http://schemas.microsoft.com/office/drawing/2014/main" id="{52FF1C4F-62D0-47F1-B880-4B68B405A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" t="-547" r="-323" b="17062"/>
          <a:stretch/>
        </p:blipFill>
        <p:spPr bwMode="auto">
          <a:xfrm>
            <a:off x="2764215" y="2950700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s://lh4.googleusercontent.com/h3H2Lcp-CoBeYs1U2VRLbPwKAOdWuJofh0qzmqq5CHs8xn5IqPFZkH-XOxs7ptsTy6aR7wgeu3nL65p5kvlboOBLnX68wANIvMYOTYjdt1Y2MqYbfGu3vMQVrSEukkg_8LtsX2M8tjY">
            <a:extLst>
              <a:ext uri="{FF2B5EF4-FFF2-40B4-BE49-F238E27FC236}">
                <a16:creationId xmlns:a16="http://schemas.microsoft.com/office/drawing/2014/main" id="{1196E8E0-14DB-40AB-9597-EC0EABD4FE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" t="4024" r="-149" b="20276"/>
          <a:stretch/>
        </p:blipFill>
        <p:spPr bwMode="auto">
          <a:xfrm>
            <a:off x="6256941" y="2998545"/>
            <a:ext cx="900000" cy="9000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1" name="Picture 29" descr="https://lh4.googleusercontent.com/UVWZjuiAB9IGP9d3WNOhQkl-QChGn9R2F2bg59VHiEFgGfggnwX8vD-vjvJZ2PlipTbxUv_9tMoWcY1ugsoPEhosxWFdXDusyP_50XdsbX9s37nd-HVVLq9L4ao8nGulLS9By0lOQ_M">
            <a:extLst>
              <a:ext uri="{FF2B5EF4-FFF2-40B4-BE49-F238E27FC236}">
                <a16:creationId xmlns:a16="http://schemas.microsoft.com/office/drawing/2014/main" id="{B3DD3A79-9F83-4B17-9B64-8DE247F7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" y="4314710"/>
            <a:ext cx="818182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https://lh4.googleusercontent.com/FwohyVFWL7K7i9KVfljgtvSdmR412AcdZ7BS9td54Vf9n2AN8plaO0vxq3KAAqLOJ5uHi_-A6c0OB_-cFPeZYj_HxapwmpoKEM2c1IJAzV2wv0FpjpQXS74Xgo5AFsKemgJmkBwHpk4">
            <a:extLst>
              <a:ext uri="{FF2B5EF4-FFF2-40B4-BE49-F238E27FC236}">
                <a16:creationId xmlns:a16="http://schemas.microsoft.com/office/drawing/2014/main" id="{47D701E3-18C8-4BF8-8EFF-5E7FEE2B3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20" y="307312"/>
            <a:ext cx="861290" cy="90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3" name="Picture 31" descr="https://lh6.googleusercontent.com/TgpR3s6tv5SpSZCMcsJHxgf-bNziMxFCKLBKngDRnabO3F1ucmbqAS8hDlOOdS04VRZ4gsrJYh2LbTC-Mq7mUZhnVw0MASQpr5uoDqrfY_00I9QcrBRyFHWaN_Z5MmZ2ZhyltG6BwqI">
            <a:extLst>
              <a:ext uri="{FF2B5EF4-FFF2-40B4-BE49-F238E27FC236}">
                <a16:creationId xmlns:a16="http://schemas.microsoft.com/office/drawing/2014/main" id="{8E984156-7875-42F3-B33D-5F6CF3221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18" y="1815447"/>
            <a:ext cx="920455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4" name="Picture 32" descr="https://lh3.googleusercontent.com/aD2JEqAkFWQIkH4Q3t70ZT22CTbdLQkvJsILhbdlCyvBM5kZjGHWSrK01l2ow1H9KDr8m6j-qBiojzJXQGtnQf42cN_OOkGR6xMZo0HNpj5JkI_L7uyqP7UeigMQsV8lr1JxP_QESQk">
            <a:extLst>
              <a:ext uri="{FF2B5EF4-FFF2-40B4-BE49-F238E27FC236}">
                <a16:creationId xmlns:a16="http://schemas.microsoft.com/office/drawing/2014/main" id="{CF0B9368-5364-45B3-B3F4-E0776C7B0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3066" r="317" b="18556"/>
          <a:stretch/>
        </p:blipFill>
        <p:spPr bwMode="auto">
          <a:xfrm>
            <a:off x="164262" y="3053086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5" name="Picture 33" descr="https://lh5.googleusercontent.com/dts1PnNRfKHwMFoUZzUZjGD1XdY30bEwaQKtEko8IITnzPysXGs-zOlqZPvw17LTU5QGTgyrKGdtGKiaADtUp6jjCucKKf7iMKSMmTuQO806ejJ7EBrztZ3fRihcdrmqL9ukWaTmmTE">
            <a:extLst>
              <a:ext uri="{FF2B5EF4-FFF2-40B4-BE49-F238E27FC236}">
                <a16:creationId xmlns:a16="http://schemas.microsoft.com/office/drawing/2014/main" id="{270808C4-3801-4F1A-BDFB-773B2C64A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0435"/>
          <a:stretch/>
        </p:blipFill>
        <p:spPr bwMode="auto">
          <a:xfrm>
            <a:off x="183179" y="1732083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https://lh6.googleusercontent.com/-0DUaXvo9Bg4C2RSsvMiOFjflqijZqc9r9a0L_2k6TQlc8cErF_ZiyO5Qi6AZsktblU6Ngq01QMowBNCJ40FFeYZGOaAApMT2vOFpnQjR_WOOI_vH4RFK7Qm2zf2kIcZBEnCwdedJfI">
            <a:extLst>
              <a:ext uri="{FF2B5EF4-FFF2-40B4-BE49-F238E27FC236}">
                <a16:creationId xmlns:a16="http://schemas.microsoft.com/office/drawing/2014/main" id="{7CB87E8C-3396-40CD-ABCC-8CD2D2AE2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937" y="5570380"/>
            <a:ext cx="900000" cy="900000"/>
          </a:xfrm>
          <a:prstGeom prst="ellipse">
            <a:avLst/>
          </a:prstGeom>
          <a:noFill/>
          <a:ln>
            <a:solidFill>
              <a:srgbClr val="66FF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lh4.googleusercontent.com/TZDf2Wln0x726A7tx_V1bZEO8Zy033gMoGSm36FuNFcMAUxKo2Xt7H8Tn_lc77YbT7QJ1u9RT4OxOeJCPBXxYEwp1nN_mfawhJOrLHieYtgLzmkU6qUdApu46ny2WZroCQDCVteEeHo">
            <a:extLst>
              <a:ext uri="{FF2B5EF4-FFF2-40B4-BE49-F238E27FC236}">
                <a16:creationId xmlns:a16="http://schemas.microsoft.com/office/drawing/2014/main" id="{C3D0CF40-0042-4CCE-85B1-EF32169604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0435"/>
          <a:stretch/>
        </p:blipFill>
        <p:spPr bwMode="auto">
          <a:xfrm>
            <a:off x="3869011" y="307312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1BAB99A-8066-4AA4-B385-0B047B997478}"/>
              </a:ext>
            </a:extLst>
          </p:cNvPr>
          <p:cNvSpPr txBox="1"/>
          <p:nvPr/>
        </p:nvSpPr>
        <p:spPr>
          <a:xfrm>
            <a:off x="3305783" y="5740548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Lucas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5E99BA8-13ED-417B-A8B2-BBA4BAE5970B}"/>
              </a:ext>
            </a:extLst>
          </p:cNvPr>
          <p:cNvSpPr txBox="1"/>
          <p:nvPr/>
        </p:nvSpPr>
        <p:spPr>
          <a:xfrm>
            <a:off x="153600" y="2738197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latin typeface="Tw Cen MT" panose="020B0602020104020603" pitchFamily="34" charset="0"/>
              </a:rPr>
              <a:t>Thyago</a:t>
            </a:r>
            <a:endParaRPr lang="pt-BR" b="1" dirty="0">
              <a:latin typeface="Tw Cen MT" panose="020B0602020104020603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A860BEF8-367A-4824-808E-5FD3F4762D99}"/>
              </a:ext>
            </a:extLst>
          </p:cNvPr>
          <p:cNvSpPr txBox="1"/>
          <p:nvPr/>
        </p:nvSpPr>
        <p:spPr>
          <a:xfrm>
            <a:off x="271543" y="4045912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w Cen MT" panose="020B0602020104020603" pitchFamily="34" charset="0"/>
              </a:rPr>
              <a:t>Bruna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29378BC9-CCAE-4459-81C5-4A0158300C8B}"/>
              </a:ext>
            </a:extLst>
          </p:cNvPr>
          <p:cNvSpPr txBox="1"/>
          <p:nvPr/>
        </p:nvSpPr>
        <p:spPr>
          <a:xfrm>
            <a:off x="205171" y="5298842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w Cen MT" panose="020B0602020104020603" pitchFamily="34" charset="0"/>
              </a:rPr>
              <a:t>Samira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BB5044C-7587-44F4-9A4D-371656F99976}"/>
              </a:ext>
            </a:extLst>
          </p:cNvPr>
          <p:cNvSpPr txBox="1"/>
          <p:nvPr/>
        </p:nvSpPr>
        <p:spPr>
          <a:xfrm>
            <a:off x="3070268" y="572646"/>
            <a:ext cx="8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Sileide</a:t>
            </a:r>
            <a:endParaRPr lang="pt-BR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2EF662CF-39B2-43D6-BEF6-FBE56CC7EC94}"/>
              </a:ext>
            </a:extLst>
          </p:cNvPr>
          <p:cNvSpPr txBox="1"/>
          <p:nvPr/>
        </p:nvSpPr>
        <p:spPr>
          <a:xfrm>
            <a:off x="2128016" y="2640340"/>
            <a:ext cx="89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Natália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B951856-40A2-4C8D-A051-E0CE5AE91C56}"/>
              </a:ext>
            </a:extLst>
          </p:cNvPr>
          <p:cNvSpPr txBox="1"/>
          <p:nvPr/>
        </p:nvSpPr>
        <p:spPr>
          <a:xfrm>
            <a:off x="146508" y="1359878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latin typeface="Tw Cen MT" panose="020B0602020104020603" pitchFamily="34" charset="0"/>
              </a:rPr>
              <a:t>Priscila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92E4AC84-AB0F-4522-8700-B02D8934A1AE}"/>
              </a:ext>
            </a:extLst>
          </p:cNvPr>
          <p:cNvSpPr txBox="1"/>
          <p:nvPr/>
        </p:nvSpPr>
        <p:spPr>
          <a:xfrm>
            <a:off x="3814899" y="2036608"/>
            <a:ext cx="914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Tiago</a:t>
            </a:r>
          </a:p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Saraiva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E7CFEE65-0F8E-4FA1-8C1F-A62028660C8B}"/>
              </a:ext>
            </a:extLst>
          </p:cNvPr>
          <p:cNvSpPr txBox="1"/>
          <p:nvPr/>
        </p:nvSpPr>
        <p:spPr>
          <a:xfrm>
            <a:off x="5173405" y="326120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Marianna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EA2AFF71-C88E-4F03-AD76-97D00DBD7478}"/>
              </a:ext>
            </a:extLst>
          </p:cNvPr>
          <p:cNvSpPr txBox="1"/>
          <p:nvPr/>
        </p:nvSpPr>
        <p:spPr>
          <a:xfrm>
            <a:off x="8239458" y="417027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Mariana </a:t>
            </a:r>
          </a:p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Brasil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F68E4A2-1013-4ADF-9879-FE5B9DB2A35A}"/>
              </a:ext>
            </a:extLst>
          </p:cNvPr>
          <p:cNvSpPr txBox="1"/>
          <p:nvPr/>
        </p:nvSpPr>
        <p:spPr>
          <a:xfrm>
            <a:off x="9227062" y="1919205"/>
            <a:ext cx="10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Annyelly</a:t>
            </a:r>
            <a:endParaRPr lang="pt-BR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F796C6C-68D1-4BFF-B90B-1235676A05B3}"/>
              </a:ext>
            </a:extLst>
          </p:cNvPr>
          <p:cNvSpPr txBox="1"/>
          <p:nvPr/>
        </p:nvSpPr>
        <p:spPr>
          <a:xfrm>
            <a:off x="9320933" y="430745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Rafael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669E7F82-577F-481C-BD41-9D9785029D9F}"/>
              </a:ext>
            </a:extLst>
          </p:cNvPr>
          <p:cNvSpPr txBox="1"/>
          <p:nvPr/>
        </p:nvSpPr>
        <p:spPr>
          <a:xfrm>
            <a:off x="8295276" y="5733046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Paulo</a:t>
            </a:r>
          </a:p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Ricardo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53CB260-D470-4099-B0DE-8DB5846F50A3}"/>
              </a:ext>
            </a:extLst>
          </p:cNvPr>
          <p:cNvSpPr txBox="1"/>
          <p:nvPr/>
        </p:nvSpPr>
        <p:spPr>
          <a:xfrm>
            <a:off x="1600200" y="555526"/>
            <a:ext cx="1042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>
                <a:solidFill>
                  <a:schemeClr val="bg1"/>
                </a:solidFill>
                <a:latin typeface="Tw Cen MT" panose="020B0602020104020603" pitchFamily="34" charset="0"/>
              </a:rPr>
              <a:t>Roselene</a:t>
            </a:r>
            <a:endParaRPr lang="pt-BR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47" name="Espaço Reservado para Conteúdo 5" descr="Uma imagem contendo pessoa, ao ar livre, céu, mulher&#10;&#10;Descrição gerada com muito alta confiança">
            <a:extLst>
              <a:ext uri="{FF2B5EF4-FFF2-40B4-BE49-F238E27FC236}">
                <a16:creationId xmlns:a16="http://schemas.microsoft.com/office/drawing/2014/main" id="{81C0A281-3A57-4D8B-8892-D98F5F6553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401" y="2998545"/>
            <a:ext cx="900000" cy="900000"/>
          </a:xfrm>
          <a:prstGeom prst="ellipse">
            <a:avLst/>
          </a:prstGeom>
          <a:ln>
            <a:noFill/>
          </a:ln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448BD8B6-90F0-40BB-93F3-CC70436163EF}"/>
              </a:ext>
            </a:extLst>
          </p:cNvPr>
          <p:cNvSpPr txBox="1"/>
          <p:nvPr/>
        </p:nvSpPr>
        <p:spPr>
          <a:xfrm>
            <a:off x="10431753" y="270855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Luciana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652" y="3795277"/>
            <a:ext cx="1333500" cy="122872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21" descr="https://lh6.googleusercontent.com/y904rYKYB8ikYh8-_oKzx_qGGTkzlZm1emQOfwB94N6pJAHmCKl0u8gYfmYXcfjwAbyK3VsCNRkF8H2IVTdq7L3SUcR33LPl6IyTjR2w0JCFAnGLgi5OL61ptZolkwzx0N4lrm59irQ">
            <a:extLst>
              <a:ext uri="{FF2B5EF4-FFF2-40B4-BE49-F238E27FC236}">
                <a16:creationId xmlns:a16="http://schemas.microsoft.com/office/drawing/2014/main" id="{C0280B00-815B-419C-9F40-9384A91FD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biLevel thresh="2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98" t="4888" r="-3098" b="16351"/>
          <a:stretch/>
        </p:blipFill>
        <p:spPr bwMode="auto">
          <a:xfrm>
            <a:off x="4319011" y="4042122"/>
            <a:ext cx="900000" cy="90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2EF662CF-39B2-43D6-BEF6-FBE56CC7EC94}"/>
              </a:ext>
            </a:extLst>
          </p:cNvPr>
          <p:cNvSpPr txBox="1"/>
          <p:nvPr/>
        </p:nvSpPr>
        <p:spPr>
          <a:xfrm>
            <a:off x="3562385" y="4314710"/>
            <a:ext cx="67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6106985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FF5F0EE-23BB-4572-9CA2-FCCBB79E59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4535327-9A7F-4D89-AEC8-DB607A3B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7381" y="2870200"/>
            <a:ext cx="5084619" cy="2387600"/>
          </a:xfrm>
        </p:spPr>
        <p:txBody>
          <a:bodyPr>
            <a:noAutofit/>
          </a:bodyPr>
          <a:lstStyle/>
          <a:p>
            <a:pPr algn="l"/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Coordenadora:</a:t>
            </a:r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  </a:t>
            </a:r>
            <a:r>
              <a:rPr lang="pt-BR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Drª</a:t>
            </a:r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. Natália Veloso</a:t>
            </a:r>
            <a:br>
              <a:rPr lang="pt-BR" sz="2000" b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Vice- Coordenadora:</a:t>
            </a:r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  </a:t>
            </a:r>
            <a:r>
              <a:rPr lang="pt-BR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MSc</a:t>
            </a:r>
            <a:r>
              <a:rPr lang="pt-BR" sz="2000" dirty="0">
                <a:solidFill>
                  <a:schemeClr val="bg1"/>
                </a:solidFill>
                <a:latin typeface="Tw Cen MT" panose="020B0602020104020603" pitchFamily="34" charset="0"/>
              </a:rPr>
              <a:t>. Marianna Pontarolo</a:t>
            </a:r>
            <a:br>
              <a:rPr lang="pt-BR" sz="2000" b="0" dirty="0">
                <a:solidFill>
                  <a:schemeClr val="bg1"/>
                </a:solidFill>
                <a:effectLst/>
                <a:latin typeface="Tw Cen MT" panose="020B0602020104020603" pitchFamily="34" charset="0"/>
              </a:rPr>
            </a:br>
            <a:r>
              <a:rPr lang="pt-BR" sz="2000" b="1" dirty="0">
                <a:solidFill>
                  <a:schemeClr val="bg1"/>
                </a:solidFill>
                <a:latin typeface="Tw Cen MT" panose="020B0602020104020603" pitchFamily="34" charset="0"/>
              </a:rPr>
              <a:t>https://engproducaoangicos.ufersa.edu.br/</a:t>
            </a:r>
            <a:endParaRPr lang="pt-BR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CED9DB-9740-43B3-954C-CC3DD6FE54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93213"/>
            <a:ext cx="4585855" cy="1655762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>
                <a:solidFill>
                  <a:schemeClr val="bg1"/>
                </a:solidFill>
                <a:latin typeface="Tw Cen MT" panose="020B0602020104020603" pitchFamily="34" charset="0"/>
              </a:rPr>
              <a:t>E-mail</a:t>
            </a:r>
            <a:r>
              <a:rPr lang="pt-BR" sz="1600" dirty="0">
                <a:solidFill>
                  <a:schemeClr val="bg1"/>
                </a:solidFill>
                <a:latin typeface="Tw Cen MT" panose="020B0602020104020603" pitchFamily="34" charset="0"/>
              </a:rPr>
              <a:t> : engproducao.angicos@ufersa.edu.br</a:t>
            </a:r>
            <a:br>
              <a:rPr lang="pt-BR" sz="1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pt-BR" sz="1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Sala 13 Bloco de professores 2</a:t>
            </a:r>
            <a:endParaRPr lang="pt-BR" sz="1600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l"/>
            <a:br>
              <a:rPr lang="pt-BR" sz="16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pt-BR" sz="1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2A590EE-9779-4E88-9ECB-10980120D143}"/>
              </a:ext>
            </a:extLst>
          </p:cNvPr>
          <p:cNvSpPr/>
          <p:nvPr/>
        </p:nvSpPr>
        <p:spPr>
          <a:xfrm>
            <a:off x="3948545" y="153125"/>
            <a:ext cx="8243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UNIVERSIDADE FEDERAL RURAL DO SEMI-ÁRIDO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r>
              <a:rPr lang="pt-BR" b="1" dirty="0">
                <a:solidFill>
                  <a:schemeClr val="bg1"/>
                </a:solidFill>
                <a:latin typeface="Tw Cen MT" panose="020B0602020104020603" pitchFamily="34" charset="0"/>
              </a:rPr>
              <a:t>Centro Multidisciplinar de Angicos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Departamento de Engenharias- DENGE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  <a:t>Bacharelado em Engenharia de Produção</a:t>
            </a:r>
            <a:endParaRPr lang="pt-BR" b="0" dirty="0">
              <a:solidFill>
                <a:schemeClr val="bg1"/>
              </a:solidFill>
              <a:effectLst/>
              <a:latin typeface="Tw Cen MT" panose="020B0602020104020603" pitchFamily="34" charset="0"/>
            </a:endParaRPr>
          </a:p>
          <a:p>
            <a:pPr algn="r"/>
            <a:br>
              <a:rPr lang="pt-BR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endParaRPr lang="pt-BR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BE3641D-D6B0-49AC-BD7D-84E9F22755A6}"/>
              </a:ext>
            </a:extLst>
          </p:cNvPr>
          <p:cNvSpPr txBox="1"/>
          <p:nvPr/>
        </p:nvSpPr>
        <p:spPr>
          <a:xfrm>
            <a:off x="8101409" y="2076634"/>
            <a:ext cx="21515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800" dirty="0">
                <a:solidFill>
                  <a:schemeClr val="bg1"/>
                </a:solidFill>
                <a:latin typeface="Rage Italic" panose="03070502040507070304" pitchFamily="66" charset="0"/>
              </a:rPr>
              <a:t>Obrigada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5AED25A-6831-4C84-BD65-6DE9ECD02088}"/>
              </a:ext>
            </a:extLst>
          </p:cNvPr>
          <p:cNvSpPr/>
          <p:nvPr/>
        </p:nvSpPr>
        <p:spPr>
          <a:xfrm>
            <a:off x="325581" y="2960294"/>
            <a:ext cx="8243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Tw Cen MT" panose="020B0602020104020603" pitchFamily="34" charset="0"/>
              </a:rPr>
              <a:t>2018.2</a:t>
            </a:r>
            <a:endParaRPr lang="pt-BR" sz="36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97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8297C-2FA8-4125-B771-B64C8B4B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Uma imagem contendo texto, quadro de comunicações&#10;&#10;Descrição gerada com muito alta confiança">
            <a:extLst>
              <a:ext uri="{FF2B5EF4-FFF2-40B4-BE49-F238E27FC236}">
                <a16:creationId xmlns:a16="http://schemas.microsoft.com/office/drawing/2014/main" id="{E081B18C-45DD-41A1-B963-D5826CB5C7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41"/>
            <a:ext cx="12192000" cy="6865042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6FB752C-B7FB-461F-895B-A7FF567C1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5013" y="1249811"/>
            <a:ext cx="10241973" cy="4351338"/>
          </a:xfrm>
        </p:spPr>
        <p:txBody>
          <a:bodyPr>
            <a:noAutofit/>
          </a:bodyPr>
          <a:lstStyle/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Utilizar o SIGAA para interagir com os alunos. Evitar o uso de redes sociais com finalidade de comunicação acadêmica.</a:t>
            </a: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Realizar o preenchimento do plano de curso no SIGAA antes do início das aulas;</a:t>
            </a: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Entregar as provas corrigidas para posse do discente (documento do aluno) | “</a:t>
            </a:r>
            <a:r>
              <a:rPr lang="pt-BR" sz="1400" i="1" dirty="0">
                <a:latin typeface="Tw Cen MT" panose="020B0602020104020603" pitchFamily="34" charset="0"/>
              </a:rPr>
              <a:t>Provas. Exames. Trabalhos (inclusive verificações suplementares): Devolução ao aluno após o registro das notas e eliminar os documentos não devolvidos após 1 ano do registro das notas”.</a:t>
            </a:r>
            <a:r>
              <a:rPr lang="pt-BR" sz="1400" dirty="0">
                <a:latin typeface="Tw Cen MT" panose="020B0602020104020603" pitchFamily="34" charset="0"/>
              </a:rPr>
              <a:t> | </a:t>
            </a:r>
            <a:r>
              <a:rPr lang="pt-BR" sz="1400" i="1" u="sng" dirty="0">
                <a:latin typeface="Tw Cen MT" panose="020B0602020104020603" pitchFamily="34" charset="0"/>
              </a:rPr>
              <a:t>Portaria MEC nº 1.261, de 23 de dezembro de 2013 </a:t>
            </a:r>
            <a:endParaRPr lang="pt-BR" sz="1400" dirty="0">
              <a:latin typeface="Tw Cen MT" panose="020B0602020104020603" pitchFamily="34" charset="0"/>
            </a:endParaRP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Inserir as frequências periodicamente no SIGAA (inclusive para viabilizar o processo de trancamento, também realizado via SIGAA) | </a:t>
            </a:r>
            <a:r>
              <a:rPr lang="pt-BR" sz="1400" i="1" u="sng" dirty="0">
                <a:latin typeface="Tw Cen MT" panose="020B0602020104020603" pitchFamily="34" charset="0"/>
              </a:rPr>
              <a:t>Capítulo I - Do corpo docente, Seção I - Da carreira do magistério superior no Regimento Geral da UFERSA</a:t>
            </a:r>
            <a:endParaRPr lang="pt-BR" sz="1400" dirty="0">
              <a:latin typeface="Tw Cen MT" panose="020B0602020104020603" pitchFamily="34" charset="0"/>
            </a:endParaRP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Discutir com os alunos os resultados das avaliações realizadas, com a disponibilização das notas aos discentes no prazo de 10 dias corridos após a realização | </a:t>
            </a:r>
            <a:r>
              <a:rPr lang="pt-BR" sz="1400" i="1" u="sng" dirty="0">
                <a:latin typeface="Tw Cen MT" panose="020B0602020104020603" pitchFamily="34" charset="0"/>
              </a:rPr>
              <a:t>Capítulo V - Da verificação do rendimento acadêmico no Regimento Geral da UFERSA</a:t>
            </a:r>
            <a:endParaRPr lang="pt-BR" sz="1400" dirty="0">
              <a:latin typeface="Tw Cen MT" panose="020B0602020104020603" pitchFamily="34" charset="0"/>
            </a:endParaRP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Respeitar o calendário de provas finais (4ª prova/ Recuperação) | </a:t>
            </a:r>
            <a:r>
              <a:rPr lang="pt-BR" sz="1400" i="1" dirty="0">
                <a:latin typeface="Tw Cen MT" panose="020B0602020104020603" pitchFamily="34" charset="0"/>
              </a:rPr>
              <a:t>Art. 47. Na educação superior, o ano letivo regular, independente do ano civil, tem, no mínimo, duzentos dias de trabalho acadêmico efetivo, excluído o tempo reservado aos exames finais, quando houver.</a:t>
            </a:r>
            <a:r>
              <a:rPr lang="pt-BR" sz="1400" dirty="0">
                <a:latin typeface="Tw Cen MT" panose="020B0602020104020603" pitchFamily="34" charset="0"/>
              </a:rPr>
              <a:t> |</a:t>
            </a:r>
            <a:r>
              <a:rPr lang="pt-BR" sz="1400" i="1" u="sng" dirty="0">
                <a:latin typeface="Tw Cen MT" panose="020B0602020104020603" pitchFamily="34" charset="0"/>
              </a:rPr>
              <a:t> Lei Nº 9.394, de 20 de Dezembro de 1996.</a:t>
            </a:r>
            <a:endParaRPr lang="pt-BR" sz="1400" dirty="0">
              <a:latin typeface="Tw Cen MT" panose="020B0602020104020603" pitchFamily="34" charset="0"/>
            </a:endParaRP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Divulgar o calendário e cumprir o horário de atendimento semanal ao discente | </a:t>
            </a:r>
            <a:r>
              <a:rPr lang="pt-BR" sz="1400" i="1" u="sng" dirty="0">
                <a:latin typeface="Tw Cen MT" panose="020B0602020104020603" pitchFamily="34" charset="0"/>
              </a:rPr>
              <a:t>Capítulo I - Do corpo docente, Seção VI - Dos direitos e deveres no Regimento Geral da UFERSA</a:t>
            </a:r>
            <a:endParaRPr lang="pt-BR" sz="1400" dirty="0">
              <a:latin typeface="Tw Cen MT" panose="020B0602020104020603" pitchFamily="34" charset="0"/>
            </a:endParaRP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Cumprir os horários de aula e cadastrar no sistema os tópicos de aula com o material apresentado |  </a:t>
            </a:r>
            <a:r>
              <a:rPr lang="pt-BR" sz="1400" i="1" u="sng" dirty="0">
                <a:latin typeface="Tw Cen MT" panose="020B0602020104020603" pitchFamily="34" charset="0"/>
              </a:rPr>
              <a:t>Capítulo I - Do corpo docente, Seção I - Da carreira do magistério superior no Regimento Geral da UFERSA</a:t>
            </a:r>
            <a:endParaRPr lang="pt-BR" sz="1400" dirty="0">
              <a:latin typeface="Tw Cen MT" panose="020B0602020104020603" pitchFamily="34" charset="0"/>
            </a:endParaRPr>
          </a:p>
          <a:p>
            <a:pPr algn="just" fontAlgn="base"/>
            <a:r>
              <a:rPr lang="pt-BR" sz="1400" dirty="0">
                <a:latin typeface="Tw Cen MT" panose="020B0602020104020603" pitchFamily="34" charset="0"/>
              </a:rPr>
              <a:t>Formalizar todo e qualquer tipo de afastamento/licença/atestado (Em caso de atestado de comparecimento, enviar por </a:t>
            </a:r>
            <a:r>
              <a:rPr lang="pt-BR" sz="1400" dirty="0" err="1">
                <a:latin typeface="Tw Cen MT" panose="020B0602020104020603" pitchFamily="34" charset="0"/>
              </a:rPr>
              <a:t>email</a:t>
            </a:r>
            <a:r>
              <a:rPr lang="pt-BR" sz="1400" dirty="0">
                <a:latin typeface="Tw Cen MT" panose="020B0602020104020603" pitchFamily="34" charset="0"/>
              </a:rPr>
              <a:t> para PROGEPE)  | </a:t>
            </a:r>
            <a:r>
              <a:rPr lang="pt-BR" sz="1400" i="1" u="sng" dirty="0">
                <a:latin typeface="Tw Cen MT" panose="020B0602020104020603" pitchFamily="34" charset="0"/>
              </a:rPr>
              <a:t>Capítulo I - Do corpo docente, Seção V - Dos afastamentos e ausências no Regimento Geral da UFERSA</a:t>
            </a:r>
            <a:endParaRPr lang="pt-BR" sz="1400" dirty="0">
              <a:latin typeface="Tw Cen MT" panose="020B0602020104020603" pitchFamily="34" charset="0"/>
            </a:endParaRPr>
          </a:p>
          <a:p>
            <a:pPr algn="just"/>
            <a:endParaRPr lang="pt-BR" sz="1400" dirty="0">
              <a:latin typeface="Tw Cen MT" panose="020B0602020104020603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5B96285-F027-410D-9006-A41DC0F2BBAB}"/>
              </a:ext>
            </a:extLst>
          </p:cNvPr>
          <p:cNvSpPr/>
          <p:nvPr/>
        </p:nvSpPr>
        <p:spPr>
          <a:xfrm>
            <a:off x="5702204" y="88149"/>
            <a:ext cx="6465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Orientações da </a:t>
            </a:r>
            <a:r>
              <a:rPr lang="pt-BR" sz="2400" b="1" cap="small" dirty="0" err="1">
                <a:solidFill>
                  <a:schemeClr val="bg1"/>
                </a:solidFill>
                <a:latin typeface="Tw Cen MT" panose="020B0602020104020603" pitchFamily="34" charset="0"/>
              </a:rPr>
              <a:t>ProGrad</a:t>
            </a:r>
            <a:endParaRPr lang="pt-BR" sz="2400" b="1" cap="small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algn="r"/>
            <a:r>
              <a:rPr lang="pt-BR" sz="1600" dirty="0">
                <a:latin typeface="Tw Cen MT" panose="020B0602020104020603" pitchFamily="34" charset="0"/>
              </a:rPr>
              <a:t>(De acordo com o I Seminário de Procedimentos Acadêmicos - 29/01/2018)</a:t>
            </a:r>
          </a:p>
        </p:txBody>
      </p:sp>
    </p:spTree>
    <p:extLst>
      <p:ext uri="{BB962C8B-B14F-4D97-AF65-F5344CB8AC3E}">
        <p14:creationId xmlns:p14="http://schemas.microsoft.com/office/powerpoint/2010/main" val="1519914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E83A98F-0AEF-4E9D-A69F-DF8D74CB04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79493" cy="6858000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680BAC5-EB2B-4ED4-B6E3-FA24EF75D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892" y="-400558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pt-BR" sz="2400" b="1" cap="small" dirty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rPr>
              <a:t>Calendário Acadêmico 2019.1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7707" y="1711842"/>
            <a:ext cx="98019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É de extrema importância que o calendário acadêmico seja seguido;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A quantidade de encontros deve ser respeitada assim como o cumprimento de todos os tópicos da ementa;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As avaliações regulares devem ser realizadas durante os prazos estabelecidos;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As disciplinas do curso são presenciais, logo é obrigatório a presença do professor e dos alunos em sala de aula;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w Cen MT" panose="020B0602020104020603" pitchFamily="34" charset="0"/>
              </a:rPr>
              <a:t>Em alguns casos, de turmas muito pequenas é possível ministrar a mesma por meio de estudo dirigido, mas mesmo assim a ementa deve ser respeitada, assim como o processo avaliativo deve conter as avaliações das três unidades.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sz="2000" dirty="0">
              <a:latin typeface="Tw Cen MT" panose="020B06020201040206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89484" y="5190186"/>
            <a:ext cx="6658376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 coordenação recebeu reclamações do Centro Acadêmico e da Representação Estudantil com relação ao não cumprimento do Calendário Acadêmico (dias de aula e ementa)</a:t>
            </a:r>
          </a:p>
        </p:txBody>
      </p:sp>
    </p:spTree>
    <p:extLst>
      <p:ext uri="{BB962C8B-B14F-4D97-AF65-F5344CB8AC3E}">
        <p14:creationId xmlns:p14="http://schemas.microsoft.com/office/powerpoint/2010/main" val="181493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24ECD-F2D1-4C75-842D-673ADD95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AA1EAB-8545-4A1C-BE81-D25FBACCE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2"/>
            <a:ext cx="12192000" cy="6856287"/>
          </a:xfr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E0724CAB-5BCC-4EFA-9C43-FC2DDBB080CF}"/>
              </a:ext>
            </a:extLst>
          </p:cNvPr>
          <p:cNvSpPr/>
          <p:nvPr/>
        </p:nvSpPr>
        <p:spPr>
          <a:xfrm>
            <a:off x="290947" y="813525"/>
            <a:ext cx="48767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w Cen MT" panose="020B0602020104020603" pitchFamily="34" charset="0"/>
              </a:rPr>
              <a:t>O Conceito </a:t>
            </a:r>
            <a:r>
              <a:rPr lang="pt-BR" sz="1600" dirty="0" err="1">
                <a:latin typeface="Tw Cen MT" panose="020B0602020104020603" pitchFamily="34" charset="0"/>
              </a:rPr>
              <a:t>Enade</a:t>
            </a:r>
            <a:r>
              <a:rPr lang="pt-BR" sz="1600" dirty="0">
                <a:latin typeface="Tw Cen MT" panose="020B0602020104020603" pitchFamily="34" charset="0"/>
              </a:rPr>
              <a:t> é um indicador calculado a partir dos desempenhos dos estudantes concluintes dos cursos de graduação no </a:t>
            </a:r>
            <a:r>
              <a:rPr lang="pt-BR" sz="1600" dirty="0" err="1">
                <a:latin typeface="Tw Cen MT" panose="020B0602020104020603" pitchFamily="34" charset="0"/>
              </a:rPr>
              <a:t>Enade</a:t>
            </a:r>
            <a:r>
              <a:rPr lang="pt-BR" sz="1600" dirty="0">
                <a:latin typeface="Tw Cen MT" panose="020B0602020104020603" pitchFamily="34" charset="0"/>
              </a:rPr>
              <a:t>. É resultante da média ponderada das notas padronizadas dos concluintes na Formação Geral (25%) e no Conhecimento Específico (75%).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2A7AC28-B50A-49A6-9337-B85C37057313}"/>
              </a:ext>
            </a:extLst>
          </p:cNvPr>
          <p:cNvSpPr/>
          <p:nvPr/>
        </p:nvSpPr>
        <p:spPr>
          <a:xfrm>
            <a:off x="6774873" y="536526"/>
            <a:ext cx="51261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dirty="0">
                <a:latin typeface="Tw Cen MT" panose="020B0602020104020603" pitchFamily="34" charset="0"/>
              </a:rPr>
              <a:t>O Indicador de Diferença entre os Desempenhos Observado e Esperado (IDD) é um indicador de qualidade que busca mensurar o valor agregado pelo curso ao desenvolvimento dos estudantes concluintes, considerando seus desempenhos no </a:t>
            </a:r>
            <a:r>
              <a:rPr lang="pt-BR" sz="1600" dirty="0" err="1">
                <a:latin typeface="Tw Cen MT" panose="020B0602020104020603" pitchFamily="34" charset="0"/>
              </a:rPr>
              <a:t>Enade</a:t>
            </a:r>
            <a:r>
              <a:rPr lang="pt-BR" sz="1600" dirty="0">
                <a:latin typeface="Tw Cen MT" panose="020B0602020104020603" pitchFamily="34" charset="0"/>
              </a:rPr>
              <a:t> e no Enem, como medida proxy (aproximação) das suas características de desenvolvimento ao ingressar no curso de graduação avaliado.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6E10BE-A2F2-4226-810D-3202E9C98993}"/>
              </a:ext>
            </a:extLst>
          </p:cNvPr>
          <p:cNvSpPr txBox="1"/>
          <p:nvPr/>
        </p:nvSpPr>
        <p:spPr>
          <a:xfrm>
            <a:off x="526472" y="3074014"/>
            <a:ext cx="14494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b="1" cap="small" dirty="0" err="1">
                <a:solidFill>
                  <a:schemeClr val="bg1"/>
                </a:solidFill>
                <a:latin typeface="Tw Cen MT" panose="020B0602020104020603" pitchFamily="34" charset="0"/>
              </a:rPr>
              <a:t>Enade</a:t>
            </a:r>
            <a:r>
              <a:rPr lang="pt-BR" sz="3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algn="ctr"/>
            <a:r>
              <a:rPr lang="pt-BR" sz="36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2017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4325DE3-F678-4996-A5BA-57D3CAFA5B4A}"/>
              </a:ext>
            </a:extLst>
          </p:cNvPr>
          <p:cNvSpPr/>
          <p:nvPr/>
        </p:nvSpPr>
        <p:spPr>
          <a:xfrm>
            <a:off x="9200264" y="3197124"/>
            <a:ext cx="364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cap="small" dirty="0">
                <a:solidFill>
                  <a:schemeClr val="bg1"/>
                </a:solidFill>
                <a:latin typeface="Tw Cen MT" panose="020B0602020104020603" pitchFamily="34" charset="0"/>
              </a:rPr>
              <a:t>Indicadores de Qualidade IDD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511A532-42DF-4AFE-8BBA-78B82B3312BB}"/>
              </a:ext>
            </a:extLst>
          </p:cNvPr>
          <p:cNvSpPr/>
          <p:nvPr/>
        </p:nvSpPr>
        <p:spPr>
          <a:xfrm>
            <a:off x="3326102" y="3151377"/>
            <a:ext cx="2377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Tw Cen MT" panose="020B0602020104020603" pitchFamily="34" charset="0"/>
              </a:rPr>
              <a:t>Contínuo</a:t>
            </a:r>
            <a:r>
              <a:rPr lang="pt-BR" sz="2000" dirty="0">
                <a:latin typeface="Tw Cen MT" panose="020B0602020104020603" pitchFamily="34" charset="0"/>
              </a:rPr>
              <a:t> 2,3005 </a:t>
            </a:r>
          </a:p>
          <a:p>
            <a:r>
              <a:rPr lang="pt-BR" sz="2000" b="1" dirty="0">
                <a:highlight>
                  <a:srgbClr val="00FF00"/>
                </a:highlight>
                <a:latin typeface="Tw Cen MT" panose="020B0602020104020603" pitchFamily="34" charset="0"/>
              </a:rPr>
              <a:t>Faixa </a:t>
            </a:r>
            <a:r>
              <a:rPr lang="pt-BR" sz="2000" dirty="0">
                <a:highlight>
                  <a:srgbClr val="00FF00"/>
                </a:highlight>
                <a:latin typeface="Tw Cen MT" panose="020B0602020104020603" pitchFamily="34" charset="0"/>
              </a:rPr>
              <a:t>3 </a:t>
            </a:r>
          </a:p>
          <a:p>
            <a:r>
              <a:rPr lang="pt-BR" dirty="0">
                <a:latin typeface="Tw Cen MT" panose="020B0602020104020603" pitchFamily="34" charset="0"/>
              </a:rPr>
              <a:t>5 alunos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A4C224D-8D06-41BB-8755-C6AB42B78773}"/>
              </a:ext>
            </a:extLst>
          </p:cNvPr>
          <p:cNvSpPr/>
          <p:nvPr/>
        </p:nvSpPr>
        <p:spPr>
          <a:xfrm>
            <a:off x="6774873" y="3151377"/>
            <a:ext cx="23775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dirty="0">
                <a:latin typeface="Tw Cen MT" panose="020B0602020104020603" pitchFamily="34" charset="0"/>
              </a:rPr>
              <a:t>Contínuo </a:t>
            </a:r>
            <a:r>
              <a:rPr lang="pt-BR" sz="2000" dirty="0">
                <a:latin typeface="Tw Cen MT" panose="020B0602020104020603" pitchFamily="34" charset="0"/>
              </a:rPr>
              <a:t>5,0000 </a:t>
            </a:r>
          </a:p>
          <a:p>
            <a:r>
              <a:rPr lang="pt-BR" sz="2000" b="1" dirty="0">
                <a:highlight>
                  <a:srgbClr val="00FF00"/>
                </a:highlight>
                <a:latin typeface="Tw Cen MT" panose="020B0602020104020603" pitchFamily="34" charset="0"/>
              </a:rPr>
              <a:t>Faixa </a:t>
            </a:r>
            <a:r>
              <a:rPr lang="pt-BR" sz="2000" dirty="0">
                <a:highlight>
                  <a:srgbClr val="00FF00"/>
                </a:highlight>
                <a:latin typeface="Tw Cen MT" panose="020B0602020104020603" pitchFamily="34" charset="0"/>
              </a:rPr>
              <a:t>5 </a:t>
            </a:r>
          </a:p>
          <a:p>
            <a:r>
              <a:rPr lang="pt-BR" dirty="0">
                <a:latin typeface="Tw Cen MT" panose="020B0602020104020603" pitchFamily="34" charset="0"/>
              </a:rPr>
              <a:t>2 alunos</a:t>
            </a:r>
          </a:p>
        </p:txBody>
      </p:sp>
    </p:spTree>
    <p:extLst>
      <p:ext uri="{BB962C8B-B14F-4D97-AF65-F5344CB8AC3E}">
        <p14:creationId xmlns:p14="http://schemas.microsoft.com/office/powerpoint/2010/main" val="391072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24ECD-F2D1-4C75-842D-673ADD959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AA1EAB-8545-4A1C-BE81-D25FBACCE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6287"/>
          </a:xfr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173" y="767195"/>
            <a:ext cx="953452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0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397AD-9B63-4728-A1D4-F615EF401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5C3960-43E1-48FD-938D-C18CF6AFA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4">
            <a:extLst>
              <a:ext uri="{FF2B5EF4-FFF2-40B4-BE49-F238E27FC236}">
                <a16:creationId xmlns:a16="http://schemas.microsoft.com/office/drawing/2014/main" id="{FFAA1EAB-8545-4A1C-BE81-D25FBACCE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B15C3960-43E1-48FD-938D-C18CF6AFADA9}"/>
              </a:ext>
            </a:extLst>
          </p:cNvPr>
          <p:cNvSpPr txBox="1">
            <a:spLocks/>
          </p:cNvSpPr>
          <p:nvPr/>
        </p:nvSpPr>
        <p:spPr>
          <a:xfrm>
            <a:off x="8084508" y="1403498"/>
            <a:ext cx="4086227" cy="36788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400" dirty="0">
                <a:latin typeface="Tw Cen MT" panose="020B0602020104020603" pitchFamily="34" charset="0"/>
              </a:rPr>
              <a:t>Dos 494 cursos com conceito:</a:t>
            </a:r>
          </a:p>
          <a:p>
            <a:pPr lvl="1" fontAlgn="b">
              <a:lnSpc>
                <a:spcPct val="150000"/>
              </a:lnSpc>
            </a:pPr>
            <a:r>
              <a:rPr lang="pt-BR" sz="1600" b="1" dirty="0">
                <a:latin typeface="Tw Cen MT" panose="020B0602020104020603" pitchFamily="34" charset="0"/>
              </a:rPr>
              <a:t>44 - UFRN/Natal: </a:t>
            </a:r>
            <a:r>
              <a:rPr lang="pt-BR" sz="1600" dirty="0">
                <a:latin typeface="Tw Cen MT" panose="020B0602020104020603" pitchFamily="34" charset="0"/>
              </a:rPr>
              <a:t>3,6398 | 4</a:t>
            </a:r>
          </a:p>
          <a:p>
            <a:pPr lvl="1" fontAlgn="b">
              <a:lnSpc>
                <a:spcPct val="150000"/>
              </a:lnSpc>
            </a:pPr>
            <a:r>
              <a:rPr lang="pt-BR" sz="1600" b="1" dirty="0">
                <a:latin typeface="Tw Cen MT" panose="020B0602020104020603" pitchFamily="34" charset="0"/>
              </a:rPr>
              <a:t>47 - UFERSA/Mossoró: </a:t>
            </a:r>
            <a:r>
              <a:rPr lang="pt-BR" sz="1600" dirty="0">
                <a:latin typeface="Tw Cen MT" panose="020B0602020104020603" pitchFamily="34" charset="0"/>
              </a:rPr>
              <a:t>3,6115 | 4</a:t>
            </a:r>
          </a:p>
          <a:p>
            <a:pPr lvl="1" fontAlgn="b">
              <a:lnSpc>
                <a:spcPct val="150000"/>
              </a:lnSpc>
            </a:pPr>
            <a:r>
              <a:rPr lang="pt-BR" sz="1600" b="1" dirty="0">
                <a:latin typeface="Tw Cen MT" panose="020B0602020104020603" pitchFamily="34" charset="0"/>
              </a:rPr>
              <a:t>215 - UNP/Mossoró: </a:t>
            </a:r>
            <a:r>
              <a:rPr lang="pt-BR" sz="1600" dirty="0">
                <a:latin typeface="Tw Cen MT" panose="020B0602020104020603" pitchFamily="34" charset="0"/>
              </a:rPr>
              <a:t>2,3819 | 3</a:t>
            </a:r>
          </a:p>
          <a:p>
            <a:pPr lvl="1" fontAlgn="b">
              <a:lnSpc>
                <a:spcPct val="150000"/>
              </a:lnSpc>
            </a:pPr>
            <a:r>
              <a:rPr lang="pt-BR" sz="1600" b="1" dirty="0">
                <a:highlight>
                  <a:srgbClr val="FFFF00"/>
                </a:highlight>
                <a:latin typeface="Tw Cen MT" panose="020B0602020104020603" pitchFamily="34" charset="0"/>
              </a:rPr>
              <a:t>238 - UFERSA/Angicos:</a:t>
            </a:r>
            <a:r>
              <a:rPr lang="pt-BR" sz="1600" dirty="0">
                <a:highlight>
                  <a:srgbClr val="FFFF00"/>
                </a:highlight>
                <a:latin typeface="Tw Cen MT" panose="020B0602020104020603" pitchFamily="34" charset="0"/>
              </a:rPr>
              <a:t> 2,3005 |3</a:t>
            </a:r>
          </a:p>
          <a:p>
            <a:pPr lvl="1" fontAlgn="b">
              <a:lnSpc>
                <a:spcPct val="150000"/>
              </a:lnSpc>
            </a:pPr>
            <a:r>
              <a:rPr lang="pt-BR" sz="1600" b="1" dirty="0">
                <a:latin typeface="Tw Cen MT" panose="020B0602020104020603" pitchFamily="34" charset="0"/>
              </a:rPr>
              <a:t>471 - ESTÁCIO DE NATAL: </a:t>
            </a:r>
            <a:r>
              <a:rPr lang="pt-BR" sz="1600" dirty="0">
                <a:latin typeface="Tw Cen MT" panose="020B0602020104020603" pitchFamily="34" charset="0"/>
              </a:rPr>
              <a:t>1,1281 | 2</a:t>
            </a:r>
          </a:p>
          <a:p>
            <a:pPr lvl="1" fontAlgn="b">
              <a:lnSpc>
                <a:spcPct val="150000"/>
              </a:lnSpc>
            </a:pPr>
            <a:r>
              <a:rPr lang="pt-BR" sz="1600" b="1" dirty="0">
                <a:latin typeface="Tw Cen MT" panose="020B0602020104020603" pitchFamily="34" charset="0"/>
              </a:rPr>
              <a:t>474 - UNP/Natal: </a:t>
            </a:r>
            <a:r>
              <a:rPr lang="pt-BR" sz="1600" dirty="0">
                <a:latin typeface="Tw Cen MT" panose="020B0602020104020603" pitchFamily="34" charset="0"/>
              </a:rPr>
              <a:t>1,0916 | 2</a:t>
            </a:r>
            <a:endParaRPr lang="pt-BR" sz="2000" dirty="0">
              <a:latin typeface="Tw Cen MT" panose="020B0602020104020603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9" y="0"/>
            <a:ext cx="810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4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id="{FFAA1EAB-8545-4A1C-BE81-D25FBACCE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62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1200150"/>
            <a:ext cx="11058525" cy="44577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741602" y="5732740"/>
            <a:ext cx="44698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*Engenharia da Computação foi sem conceito</a:t>
            </a:r>
          </a:p>
        </p:txBody>
      </p:sp>
    </p:spTree>
    <p:extLst>
      <p:ext uri="{BB962C8B-B14F-4D97-AF65-F5344CB8AC3E}">
        <p14:creationId xmlns:p14="http://schemas.microsoft.com/office/powerpoint/2010/main" val="3362574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4623</TotalTime>
  <Words>1902</Words>
  <Application>Microsoft Office PowerPoint</Application>
  <PresentationFormat>Widescreen</PresentationFormat>
  <Paragraphs>286</Paragraphs>
  <Slides>34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1" baseType="lpstr">
      <vt:lpstr>Amarillo</vt:lpstr>
      <vt:lpstr>Arial</vt:lpstr>
      <vt:lpstr>Calibri</vt:lpstr>
      <vt:lpstr>Calibri Light</vt:lpstr>
      <vt:lpstr>Rage Italic</vt:lpstr>
      <vt:lpstr>Tw Cen MT</vt:lpstr>
      <vt:lpstr>Tema do Office</vt:lpstr>
      <vt:lpstr>Coordenadora:  Drª. Natália Veloso Vice- Coordenadora:  MSc. Marianna Pontarolo https://engproducaoangicos.ufersa.edu.br/</vt:lpstr>
      <vt:lpstr>Apresentação do PowerPoint</vt:lpstr>
      <vt:lpstr>Apresentação do PowerPoint</vt:lpstr>
      <vt:lpstr>Apresentação do PowerPoint</vt:lpstr>
      <vt:lpstr>Calendário Acadêmico 2019.1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Marquem na agenda !  Saída: 07h Retorno: 17h  Ceramica Itajá (9h) Almoço – Assu (12h) Dinâmica - SEBRAE Assu (13h30)  Manter detalhes em segredo ! </vt:lpstr>
      <vt:lpstr>AULA INAUGURAL – DIVISÃO DAS EQUIPES</vt:lpstr>
      <vt:lpstr>Apresentação do PowerPoint</vt:lpstr>
      <vt:lpstr>Áreas da Engenharia de Produção</vt:lpstr>
      <vt:lpstr>Curso de Engenharia de Produção – Campus Angicos</vt:lpstr>
      <vt:lpstr>Apresentação do PowerPoint</vt:lpstr>
      <vt:lpstr> 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Projetos</vt:lpstr>
      <vt:lpstr>Grupos de Pesquisa</vt:lpstr>
      <vt:lpstr>Apresentação do PowerPoint</vt:lpstr>
      <vt:lpstr>Apresentação do PowerPoint</vt:lpstr>
      <vt:lpstr>Atividades Extra-curriculares</vt:lpstr>
      <vt:lpstr>  Equipe da  Coordenação</vt:lpstr>
      <vt:lpstr>Apresentação do PowerPoint</vt:lpstr>
      <vt:lpstr>Coordenadora:  Drª. Natália Veloso Vice- Coordenadora:  MSc. Marianna Pontarolo https://engproducaoangicos.ufersa.edu.br/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Coordenadora:  Drª. Natália Veloso Vice- Coordenadora:  MSc. Marianna Pontarolo https://engproducaoangicos.ufersa.edu.br/</dc:title>
  <dc:creator>Marianna Cruz Campos Pontarolo</dc:creator>
  <cp:lastModifiedBy>Marianna Cruz Campos Pontarolo</cp:lastModifiedBy>
  <cp:revision>78</cp:revision>
  <dcterms:created xsi:type="dcterms:W3CDTF">2018-06-11T18:40:13Z</dcterms:created>
  <dcterms:modified xsi:type="dcterms:W3CDTF">2019-04-22T21:57:08Z</dcterms:modified>
</cp:coreProperties>
</file>