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6" r:id="rId3"/>
    <p:sldId id="257" r:id="rId4"/>
    <p:sldId id="258" r:id="rId5"/>
    <p:sldId id="259" r:id="rId6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3A60"/>
    <a:srgbClr val="3D4A7B"/>
    <a:srgbClr val="3F4D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5F2A0DD-DB79-4190-9380-459EC232C873}" v="1" dt="2021-04-28T18:12:11.28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orja melo" userId="7633befa7b204b4f" providerId="LiveId" clId="{4E0312AD-4F49-46ED-B5DE-BF5CFE3AAD4C}"/>
    <pc:docChg chg="undo custSel modSld">
      <pc:chgData name="borja melo" userId="7633befa7b204b4f" providerId="LiveId" clId="{4E0312AD-4F49-46ED-B5DE-BF5CFE3AAD4C}" dt="2021-04-28T17:53:56.176" v="199" actId="1076"/>
      <pc:docMkLst>
        <pc:docMk/>
      </pc:docMkLst>
      <pc:sldChg chg="modSp mod">
        <pc:chgData name="borja melo" userId="7633befa7b204b4f" providerId="LiveId" clId="{4E0312AD-4F49-46ED-B5DE-BF5CFE3AAD4C}" dt="2021-04-28T17:53:56.176" v="199" actId="1076"/>
        <pc:sldMkLst>
          <pc:docMk/>
          <pc:sldMk cId="2534026932" sldId="257"/>
        </pc:sldMkLst>
        <pc:spChg chg="mod">
          <ac:chgData name="borja melo" userId="7633befa7b204b4f" providerId="LiveId" clId="{4E0312AD-4F49-46ED-B5DE-BF5CFE3AAD4C}" dt="2021-04-28T17:53:51.713" v="198" actId="207"/>
          <ac:spMkLst>
            <pc:docMk/>
            <pc:sldMk cId="2534026932" sldId="257"/>
            <ac:spMk id="10" creationId="{76F559D1-F4EB-4BBD-80F5-A3C9C745416C}"/>
          </ac:spMkLst>
        </pc:spChg>
        <pc:picChg chg="mod">
          <ac:chgData name="borja melo" userId="7633befa7b204b4f" providerId="LiveId" clId="{4E0312AD-4F49-46ED-B5DE-BF5CFE3AAD4C}" dt="2021-04-28T17:53:56.176" v="199" actId="1076"/>
          <ac:picMkLst>
            <pc:docMk/>
            <pc:sldMk cId="2534026932" sldId="257"/>
            <ac:picMk id="11" creationId="{77734C04-1D23-4021-AB41-DDDFAD907C84}"/>
          </ac:picMkLst>
        </pc:picChg>
      </pc:sldChg>
      <pc:sldChg chg="delSp modSp mod">
        <pc:chgData name="borja melo" userId="7633befa7b204b4f" providerId="LiveId" clId="{4E0312AD-4F49-46ED-B5DE-BF5CFE3AAD4C}" dt="2021-04-28T17:45:05.599" v="79" actId="20577"/>
        <pc:sldMkLst>
          <pc:docMk/>
          <pc:sldMk cId="2588569203" sldId="260"/>
        </pc:sldMkLst>
        <pc:spChg chg="mod">
          <ac:chgData name="borja melo" userId="7633befa7b204b4f" providerId="LiveId" clId="{4E0312AD-4F49-46ED-B5DE-BF5CFE3AAD4C}" dt="2021-04-28T17:45:05.599" v="79" actId="20577"/>
          <ac:spMkLst>
            <pc:docMk/>
            <pc:sldMk cId="2588569203" sldId="260"/>
            <ac:spMk id="7" creationId="{FF327F6D-9357-4E0C-85DB-142552C71469}"/>
          </ac:spMkLst>
        </pc:spChg>
        <pc:picChg chg="del">
          <ac:chgData name="borja melo" userId="7633befa7b204b4f" providerId="LiveId" clId="{4E0312AD-4F49-46ED-B5DE-BF5CFE3AAD4C}" dt="2021-04-28T17:03:44.282" v="0" actId="478"/>
          <ac:picMkLst>
            <pc:docMk/>
            <pc:sldMk cId="2588569203" sldId="260"/>
            <ac:picMk id="5" creationId="{0371C43B-3879-4B37-834D-84BDF6C926B5}"/>
          </ac:picMkLst>
        </pc:picChg>
      </pc:sldChg>
    </pc:docChg>
  </pc:docChgLst>
  <pc:docChgLst>
    <pc:chgData name="borja melo" userId="7633befa7b204b4f" providerId="LiveId" clId="{35F2A0DD-DB79-4190-9380-459EC232C873}"/>
    <pc:docChg chg="custSel modSld">
      <pc:chgData name="borja melo" userId="7633befa7b204b4f" providerId="LiveId" clId="{35F2A0DD-DB79-4190-9380-459EC232C873}" dt="2021-04-28T18:15:13.185" v="59" actId="20577"/>
      <pc:docMkLst>
        <pc:docMk/>
      </pc:docMkLst>
      <pc:sldChg chg="modSp mod">
        <pc:chgData name="borja melo" userId="7633befa7b204b4f" providerId="LiveId" clId="{35F2A0DD-DB79-4190-9380-459EC232C873}" dt="2021-04-28T18:15:13.185" v="59" actId="20577"/>
        <pc:sldMkLst>
          <pc:docMk/>
          <pc:sldMk cId="2095740113" sldId="256"/>
        </pc:sldMkLst>
        <pc:spChg chg="mod">
          <ac:chgData name="borja melo" userId="7633befa7b204b4f" providerId="LiveId" clId="{35F2A0DD-DB79-4190-9380-459EC232C873}" dt="2021-04-28T18:15:13.185" v="59" actId="20577"/>
          <ac:spMkLst>
            <pc:docMk/>
            <pc:sldMk cId="2095740113" sldId="256"/>
            <ac:spMk id="12" creationId="{CCED428E-AFB1-4533-B06A-0DAEA38865F5}"/>
          </ac:spMkLst>
        </pc:spChg>
      </pc:sldChg>
      <pc:sldChg chg="addSp delSp modSp mod">
        <pc:chgData name="borja melo" userId="7633befa7b204b4f" providerId="LiveId" clId="{35F2A0DD-DB79-4190-9380-459EC232C873}" dt="2021-04-28T18:08:30.231" v="8" actId="14100"/>
        <pc:sldMkLst>
          <pc:docMk/>
          <pc:sldMk cId="2534026932" sldId="257"/>
        </pc:sldMkLst>
        <pc:spChg chg="add mod">
          <ac:chgData name="borja melo" userId="7633befa7b204b4f" providerId="LiveId" clId="{35F2A0DD-DB79-4190-9380-459EC232C873}" dt="2021-04-28T18:08:30.231" v="8" actId="14100"/>
          <ac:spMkLst>
            <pc:docMk/>
            <pc:sldMk cId="2534026932" sldId="257"/>
            <ac:spMk id="4" creationId="{C76100AE-0054-49E5-9829-2B905577F720}"/>
          </ac:spMkLst>
        </pc:spChg>
        <pc:picChg chg="add mod">
          <ac:chgData name="borja melo" userId="7633befa7b204b4f" providerId="LiveId" clId="{35F2A0DD-DB79-4190-9380-459EC232C873}" dt="2021-04-28T18:07:56.037" v="2" actId="1076"/>
          <ac:picMkLst>
            <pc:docMk/>
            <pc:sldMk cId="2534026932" sldId="257"/>
            <ac:picMk id="3" creationId="{6E29E7E5-0B12-47AA-834F-946229FF2BB1}"/>
          </ac:picMkLst>
        </pc:picChg>
        <pc:picChg chg="del">
          <ac:chgData name="borja melo" userId="7633befa7b204b4f" providerId="LiveId" clId="{35F2A0DD-DB79-4190-9380-459EC232C873}" dt="2021-04-28T18:07:46.325" v="0" actId="478"/>
          <ac:picMkLst>
            <pc:docMk/>
            <pc:sldMk cId="2534026932" sldId="257"/>
            <ac:picMk id="5" creationId="{7176CD96-528B-40DE-897B-E0D95F9130AF}"/>
          </ac:picMkLst>
        </pc:picChg>
      </pc:sldChg>
      <pc:sldChg chg="addSp delSp modSp mod">
        <pc:chgData name="borja melo" userId="7633befa7b204b4f" providerId="LiveId" clId="{35F2A0DD-DB79-4190-9380-459EC232C873}" dt="2021-04-28T18:14:37.270" v="53" actId="313"/>
        <pc:sldMkLst>
          <pc:docMk/>
          <pc:sldMk cId="2588569203" sldId="260"/>
        </pc:sldMkLst>
        <pc:spChg chg="mod ord">
          <ac:chgData name="borja melo" userId="7633befa7b204b4f" providerId="LiveId" clId="{35F2A0DD-DB79-4190-9380-459EC232C873}" dt="2021-04-28T18:14:37.270" v="53" actId="313"/>
          <ac:spMkLst>
            <pc:docMk/>
            <pc:sldMk cId="2588569203" sldId="260"/>
            <ac:spMk id="7" creationId="{FF327F6D-9357-4E0C-85DB-142552C71469}"/>
          </ac:spMkLst>
        </pc:spChg>
        <pc:spChg chg="mod ord">
          <ac:chgData name="borja melo" userId="7633befa7b204b4f" providerId="LiveId" clId="{35F2A0DD-DB79-4190-9380-459EC232C873}" dt="2021-04-28T18:13:42.219" v="47" actId="1076"/>
          <ac:spMkLst>
            <pc:docMk/>
            <pc:sldMk cId="2588569203" sldId="260"/>
            <ac:spMk id="9" creationId="{1E9A2FE4-7B05-4488-8F37-95DD60EA8B6B}"/>
          </ac:spMkLst>
        </pc:spChg>
        <pc:picChg chg="add del mod">
          <ac:chgData name="borja melo" userId="7633befa7b204b4f" providerId="LiveId" clId="{35F2A0DD-DB79-4190-9380-459EC232C873}" dt="2021-04-28T18:13:10.796" v="37" actId="478"/>
          <ac:picMkLst>
            <pc:docMk/>
            <pc:sldMk cId="2588569203" sldId="260"/>
            <ac:picMk id="3" creationId="{E404928A-0F8C-4472-A67D-D69E01CF139C}"/>
          </ac:picMkLst>
        </pc:picChg>
        <pc:picChg chg="add mod">
          <ac:chgData name="borja melo" userId="7633befa7b204b4f" providerId="LiveId" clId="{35F2A0DD-DB79-4190-9380-459EC232C873}" dt="2021-04-28T18:14:31.833" v="52" actId="14100"/>
          <ac:picMkLst>
            <pc:docMk/>
            <pc:sldMk cId="2588569203" sldId="260"/>
            <ac:picMk id="5" creationId="{999CDB49-9287-4436-86C6-CA4CC6A63728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FE0122-2E96-4F22-9699-9457304C96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0495812-9DA3-494C-8B92-26DA4A4776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9DE7052-DB43-4B1B-91CB-21F0151BA2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2FAEA-F6C6-4C11-8800-13E28EE26076}" type="datetimeFigureOut">
              <a:rPr lang="pt-BR" smtClean="0"/>
              <a:t>28/04/2021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CE86BFE-5D48-425C-B602-0F45CE6856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5499E9B-9247-459A-A852-6818F8C078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98931-E2A4-4548-AFEC-2AE8B31D67D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065732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18E19F-9B3A-4366-97A3-4B9AAA2583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4123063F-49EE-4E13-9B9F-DD534AACAA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DD3B93A-05A4-43CC-89A4-5B2C0BD0B6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2FAEA-F6C6-4C11-8800-13E28EE26076}" type="datetimeFigureOut">
              <a:rPr lang="pt-BR" smtClean="0"/>
              <a:t>28/04/2021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74E2BDA-C2F4-4749-8744-D5B243339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22D3CBC-1746-4354-B224-64F9664326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98931-E2A4-4548-AFEC-2AE8B31D67D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898860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8C8E2C9-DC3E-4125-B27A-8E840BA05B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D0049837-9D62-4525-A510-DB2ABFEC10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7CBB5A4-EC0B-4DFD-BEB2-DE8D385049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2FAEA-F6C6-4C11-8800-13E28EE26076}" type="datetimeFigureOut">
              <a:rPr lang="pt-BR" smtClean="0"/>
              <a:t>28/04/2021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815D3BB-5A30-4C61-A8A6-D8A79DCA14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9983257-E25F-4C9D-B01B-71C21B5CF3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98931-E2A4-4548-AFEC-2AE8B31D67D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678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D769D9-C005-4A66-883A-B5519C9DB7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EBFC856-9EB3-4FE4-ABF6-89EAE46FB9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F0350E2-C98B-4330-9EB8-125FDFFFB4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2FAEA-F6C6-4C11-8800-13E28EE26076}" type="datetimeFigureOut">
              <a:rPr lang="pt-BR" smtClean="0"/>
              <a:t>28/04/2021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D0FED94-EC40-4108-BDF1-84CAC122CC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8BCE889-A2F6-44EC-9717-B85FC1E8A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98931-E2A4-4548-AFEC-2AE8B31D67D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677297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BB0BBE-C166-49D9-9390-6840A55983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73B7420-012F-4B56-A240-2343B4FDC8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AB6D5EE-0A98-4FA3-A495-5035D80F8D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2FAEA-F6C6-4C11-8800-13E28EE26076}" type="datetimeFigureOut">
              <a:rPr lang="pt-BR" smtClean="0"/>
              <a:t>28/04/2021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028CC92-CF2D-4987-9A47-FDE82E2F9D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8A9CB89-F37D-4946-9DB0-2AC1BBF34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98931-E2A4-4548-AFEC-2AE8B31D67D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545954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BC049D-1ECA-4B6E-BB5C-22BCC69718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9D9C3F1-C461-43C2-BD9D-4FD40FBE39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938BEDEF-F9D3-4A4C-A03F-0638483E9C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D295FB9-E67C-41E4-95B4-968F998278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2FAEA-F6C6-4C11-8800-13E28EE26076}" type="datetimeFigureOut">
              <a:rPr lang="pt-BR" smtClean="0"/>
              <a:t>28/04/2021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73A42AE-DFFA-4FED-B6DF-A26B6F8A0F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4BB6D03-D5CF-49BB-83AD-DDF1BE1FB7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98931-E2A4-4548-AFEC-2AE8B31D67D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43565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A0A74E-A8A2-4AB5-8154-01E2BC8B7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2CDFB9C-B411-44F2-B133-0287EEDBF9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84A5440A-B4FE-4654-A665-428D68AFEE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7FC97D0E-764C-4862-BE63-3D5858260A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B48F1D86-FEFF-473A-929C-B5A934622A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4D4080B2-3330-4A1B-AC7F-5A5FC32D71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2FAEA-F6C6-4C11-8800-13E28EE26076}" type="datetimeFigureOut">
              <a:rPr lang="pt-BR" smtClean="0"/>
              <a:t>28/04/2021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3DCE37D3-D3A0-4219-9ACF-5FFA158F01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3314A2C5-BF6F-44BF-91B1-6A163DF94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98931-E2A4-4548-AFEC-2AE8B31D67D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49241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ABD73D-ED07-4F22-88F7-4AF11139D4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3E472B58-DA98-458E-8285-FEAC733153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2FAEA-F6C6-4C11-8800-13E28EE26076}" type="datetimeFigureOut">
              <a:rPr lang="pt-BR" smtClean="0"/>
              <a:t>28/04/2021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33997EAE-947D-467D-B627-7DDE855301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685CC0DD-4D83-41F1-8AD0-EA71CA250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98931-E2A4-4548-AFEC-2AE8B31D67D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123918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FA1EC49E-46F2-4189-A66F-C820767213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2FAEA-F6C6-4C11-8800-13E28EE26076}" type="datetimeFigureOut">
              <a:rPr lang="pt-BR" smtClean="0"/>
              <a:t>28/04/2021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603C25DD-F7D5-4F1D-BE97-57D9B5C4DC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57E2B8FB-8295-4CF7-BB58-6BFD207638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98931-E2A4-4548-AFEC-2AE8B31D67D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30312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75DCD1-9BA9-48E7-B3A3-7C8869265E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F2C9A64-D107-4DFD-857E-196C7CA04D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31A5AA8C-4030-4D18-A016-0F186419FD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5E03ED1-9566-49FC-9090-14D720C238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2FAEA-F6C6-4C11-8800-13E28EE26076}" type="datetimeFigureOut">
              <a:rPr lang="pt-BR" smtClean="0"/>
              <a:t>28/04/2021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6C5A96E-0C8E-47E1-B6B6-B4C147D2F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047A9C7-069B-4BD9-A2AD-69C59538A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98931-E2A4-4548-AFEC-2AE8B31D67D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363265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63516B-725C-4D11-96C0-03AB881ED3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CE7FFAE4-7A88-4C17-A750-816297E5EC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14D4825A-A610-4D44-8D0C-62D5D14880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82BBBBE-5249-4049-8B88-3CC79F3EDA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2FAEA-F6C6-4C11-8800-13E28EE26076}" type="datetimeFigureOut">
              <a:rPr lang="pt-BR" smtClean="0"/>
              <a:t>28/04/2021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E58002B-411A-402F-BFFA-5B1E810B89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3734118-A3BF-4D73-BC72-CCD575FC6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98931-E2A4-4548-AFEC-2AE8B31D67D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43372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FA9C3C21-D5F8-4816-9CE6-5E44794E3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F672EB0-E197-4C4C-BAFF-62D62AB4C3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7A88908-FF23-4E80-BD54-DD3BB37BB6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B2FAEA-F6C6-4C11-8800-13E28EE26076}" type="datetimeFigureOut">
              <a:rPr lang="pt-BR" smtClean="0"/>
              <a:t>28/04/2021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9DDC878-614D-4FE2-A106-960EB33C3F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44BE348-8F6A-4A6F-B0FD-C3667EB7EF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E98931-E2A4-4548-AFEC-2AE8B31D67D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34106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999CDB49-9287-4436-86C6-CA4CC6A637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6532" y="503583"/>
            <a:ext cx="5726199" cy="5776650"/>
          </a:xfrm>
          <a:prstGeom prst="rect">
            <a:avLst/>
          </a:prstGeom>
        </p:spPr>
      </p:pic>
      <p:sp>
        <p:nvSpPr>
          <p:cNvPr id="9" name="Forma Livre: Forma 8">
            <a:extLst>
              <a:ext uri="{FF2B5EF4-FFF2-40B4-BE49-F238E27FC236}">
                <a16:creationId xmlns:a16="http://schemas.microsoft.com/office/drawing/2014/main" id="{1E9A2FE4-7B05-4488-8F37-95DD60EA8B6B}"/>
              </a:ext>
            </a:extLst>
          </p:cNvPr>
          <p:cNvSpPr/>
          <p:nvPr/>
        </p:nvSpPr>
        <p:spPr>
          <a:xfrm rot="519024">
            <a:off x="7081669" y="5270152"/>
            <a:ext cx="1701515" cy="1077189"/>
          </a:xfrm>
          <a:custGeom>
            <a:avLst/>
            <a:gdLst>
              <a:gd name="connsiteX0" fmla="*/ 49299 w 1701515"/>
              <a:gd name="connsiteY0" fmla="*/ 630020 h 1077189"/>
              <a:gd name="connsiteX1" fmla="*/ 272819 w 1701515"/>
              <a:gd name="connsiteY1" fmla="*/ 426820 h 1077189"/>
              <a:gd name="connsiteX2" fmla="*/ 557299 w 1701515"/>
              <a:gd name="connsiteY2" fmla="*/ 426820 h 1077189"/>
              <a:gd name="connsiteX3" fmla="*/ 841779 w 1701515"/>
              <a:gd name="connsiteY3" fmla="*/ 142340 h 1077189"/>
              <a:gd name="connsiteX4" fmla="*/ 1197379 w 1701515"/>
              <a:gd name="connsiteY4" fmla="*/ 172820 h 1077189"/>
              <a:gd name="connsiteX5" fmla="*/ 1420899 w 1701515"/>
              <a:gd name="connsiteY5" fmla="*/ 100 h 1077189"/>
              <a:gd name="connsiteX6" fmla="*/ 1695219 w 1701515"/>
              <a:gd name="connsiteY6" fmla="*/ 152500 h 1077189"/>
              <a:gd name="connsiteX7" fmla="*/ 1593619 w 1701515"/>
              <a:gd name="connsiteY7" fmla="*/ 436980 h 1077189"/>
              <a:gd name="connsiteX8" fmla="*/ 1370099 w 1701515"/>
              <a:gd name="connsiteY8" fmla="*/ 538580 h 1077189"/>
              <a:gd name="connsiteX9" fmla="*/ 1522499 w 1701515"/>
              <a:gd name="connsiteY9" fmla="*/ 680820 h 1077189"/>
              <a:gd name="connsiteX10" fmla="*/ 1258339 w 1701515"/>
              <a:gd name="connsiteY10" fmla="*/ 873860 h 1077189"/>
              <a:gd name="connsiteX11" fmla="*/ 740179 w 1701515"/>
              <a:gd name="connsiteY11" fmla="*/ 1077060 h 1077189"/>
              <a:gd name="connsiteX12" fmla="*/ 577619 w 1701515"/>
              <a:gd name="connsiteY12" fmla="*/ 904340 h 1077189"/>
              <a:gd name="connsiteX13" fmla="*/ 282979 w 1701515"/>
              <a:gd name="connsiteY13" fmla="*/ 884020 h 1077189"/>
              <a:gd name="connsiteX14" fmla="*/ 18819 w 1701515"/>
              <a:gd name="connsiteY14" fmla="*/ 863700 h 1077189"/>
              <a:gd name="connsiteX15" fmla="*/ 49299 w 1701515"/>
              <a:gd name="connsiteY15" fmla="*/ 630020 h 1077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01515" h="1077189">
                <a:moveTo>
                  <a:pt x="49299" y="630020"/>
                </a:moveTo>
                <a:cubicBezTo>
                  <a:pt x="91632" y="557207"/>
                  <a:pt x="188152" y="460687"/>
                  <a:pt x="272819" y="426820"/>
                </a:cubicBezTo>
                <a:cubicBezTo>
                  <a:pt x="357486" y="392953"/>
                  <a:pt x="462472" y="474233"/>
                  <a:pt x="557299" y="426820"/>
                </a:cubicBezTo>
                <a:cubicBezTo>
                  <a:pt x="652126" y="379407"/>
                  <a:pt x="735099" y="184673"/>
                  <a:pt x="841779" y="142340"/>
                </a:cubicBezTo>
                <a:cubicBezTo>
                  <a:pt x="948459" y="100007"/>
                  <a:pt x="1100859" y="196527"/>
                  <a:pt x="1197379" y="172820"/>
                </a:cubicBezTo>
                <a:cubicBezTo>
                  <a:pt x="1293899" y="149113"/>
                  <a:pt x="1337926" y="3487"/>
                  <a:pt x="1420899" y="100"/>
                </a:cubicBezTo>
                <a:cubicBezTo>
                  <a:pt x="1503872" y="-3287"/>
                  <a:pt x="1666432" y="79687"/>
                  <a:pt x="1695219" y="152500"/>
                </a:cubicBezTo>
                <a:cubicBezTo>
                  <a:pt x="1724006" y="225313"/>
                  <a:pt x="1647806" y="372633"/>
                  <a:pt x="1593619" y="436980"/>
                </a:cubicBezTo>
                <a:cubicBezTo>
                  <a:pt x="1539432" y="501327"/>
                  <a:pt x="1381952" y="497940"/>
                  <a:pt x="1370099" y="538580"/>
                </a:cubicBezTo>
                <a:cubicBezTo>
                  <a:pt x="1358246" y="579220"/>
                  <a:pt x="1541126" y="624940"/>
                  <a:pt x="1522499" y="680820"/>
                </a:cubicBezTo>
                <a:cubicBezTo>
                  <a:pt x="1503872" y="736700"/>
                  <a:pt x="1388726" y="807820"/>
                  <a:pt x="1258339" y="873860"/>
                </a:cubicBezTo>
                <a:cubicBezTo>
                  <a:pt x="1127952" y="939900"/>
                  <a:pt x="853632" y="1071980"/>
                  <a:pt x="740179" y="1077060"/>
                </a:cubicBezTo>
                <a:cubicBezTo>
                  <a:pt x="626726" y="1082140"/>
                  <a:pt x="653819" y="936513"/>
                  <a:pt x="577619" y="904340"/>
                </a:cubicBezTo>
                <a:cubicBezTo>
                  <a:pt x="501419" y="872167"/>
                  <a:pt x="282979" y="884020"/>
                  <a:pt x="282979" y="884020"/>
                </a:cubicBezTo>
                <a:cubicBezTo>
                  <a:pt x="189846" y="877247"/>
                  <a:pt x="57766" y="912807"/>
                  <a:pt x="18819" y="863700"/>
                </a:cubicBezTo>
                <a:cubicBezTo>
                  <a:pt x="-20128" y="814593"/>
                  <a:pt x="6966" y="702833"/>
                  <a:pt x="49299" y="63002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FF327F6D-9357-4E0C-85DB-142552C71469}"/>
              </a:ext>
            </a:extLst>
          </p:cNvPr>
          <p:cNvSpPr txBox="1"/>
          <p:nvPr/>
        </p:nvSpPr>
        <p:spPr>
          <a:xfrm rot="20897521">
            <a:off x="7233353" y="5367260"/>
            <a:ext cx="16662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rgbClr val="FF0000"/>
                </a:solidFill>
              </a:rPr>
              <a:t>Com sorteio de  de orientação do LinkedIn</a:t>
            </a:r>
          </a:p>
        </p:txBody>
      </p:sp>
    </p:spTree>
    <p:extLst>
      <p:ext uri="{BB962C8B-B14F-4D97-AF65-F5344CB8AC3E}">
        <p14:creationId xmlns:p14="http://schemas.microsoft.com/office/powerpoint/2010/main" val="25885692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9556D44E-1BEE-4CA8-BB27-D6F98915A2E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750" t="9481" r="12667" b="20297"/>
          <a:stretch/>
        </p:blipFill>
        <p:spPr>
          <a:xfrm>
            <a:off x="1666240" y="1584960"/>
            <a:ext cx="9215120" cy="4815840"/>
          </a:xfrm>
          <a:prstGeom prst="rect">
            <a:avLst/>
          </a:prstGeom>
        </p:spPr>
      </p:pic>
      <p:cxnSp>
        <p:nvCxnSpPr>
          <p:cNvPr id="9" name="Conector de Seta Reta 8">
            <a:extLst>
              <a:ext uri="{FF2B5EF4-FFF2-40B4-BE49-F238E27FC236}">
                <a16:creationId xmlns:a16="http://schemas.microsoft.com/office/drawing/2014/main" id="{3C5407BC-ADF0-41D9-B23B-2EB96944304D}"/>
              </a:ext>
            </a:extLst>
          </p:cNvPr>
          <p:cNvCxnSpPr/>
          <p:nvPr/>
        </p:nvCxnSpPr>
        <p:spPr>
          <a:xfrm>
            <a:off x="1198880" y="3830320"/>
            <a:ext cx="467360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tângulo 9">
            <a:extLst>
              <a:ext uri="{FF2B5EF4-FFF2-40B4-BE49-F238E27FC236}">
                <a16:creationId xmlns:a16="http://schemas.microsoft.com/office/drawing/2014/main" id="{8851D466-FAA0-44A1-87FE-9CB69FAE587E}"/>
              </a:ext>
            </a:extLst>
          </p:cNvPr>
          <p:cNvSpPr/>
          <p:nvPr/>
        </p:nvSpPr>
        <p:spPr>
          <a:xfrm>
            <a:off x="3556000" y="4734560"/>
            <a:ext cx="3586480" cy="82296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D8F965CC-3AC7-4CC0-A4B1-491E33D9949D}"/>
              </a:ext>
            </a:extLst>
          </p:cNvPr>
          <p:cNvSpPr/>
          <p:nvPr/>
        </p:nvSpPr>
        <p:spPr>
          <a:xfrm>
            <a:off x="714305" y="719841"/>
            <a:ext cx="540000" cy="540000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CCED428E-AFB1-4533-B06A-0DAEA38865F5}"/>
              </a:ext>
            </a:extLst>
          </p:cNvPr>
          <p:cNvSpPr/>
          <p:nvPr/>
        </p:nvSpPr>
        <p:spPr>
          <a:xfrm>
            <a:off x="1360224" y="797857"/>
            <a:ext cx="9827151" cy="383967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dirty="0" err="1">
                <a:solidFill>
                  <a:srgbClr val="FF0000"/>
                </a:solidFill>
              </a:rPr>
              <a:t>Acesse</a:t>
            </a:r>
            <a:r>
              <a:rPr lang="en-US" dirty="0">
                <a:solidFill>
                  <a:srgbClr val="FF0000"/>
                </a:solidFill>
              </a:rPr>
              <a:t> a </a:t>
            </a:r>
            <a:r>
              <a:rPr lang="en-US" dirty="0" err="1">
                <a:solidFill>
                  <a:srgbClr val="FF0000"/>
                </a:solidFill>
              </a:rPr>
              <a:t>página</a:t>
            </a:r>
            <a:r>
              <a:rPr lang="en-US" dirty="0">
                <a:solidFill>
                  <a:srgbClr val="FF0000"/>
                </a:solidFill>
              </a:rPr>
              <a:t> do SIGAA UFERSA.   </a:t>
            </a:r>
            <a:r>
              <a:rPr lang="en-US" dirty="0" err="1">
                <a:solidFill>
                  <a:srgbClr val="FF0000"/>
                </a:solidFill>
              </a:rPr>
              <a:t>Vá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na</a:t>
            </a:r>
            <a:r>
              <a:rPr lang="en-US" dirty="0">
                <a:solidFill>
                  <a:srgbClr val="FF0000"/>
                </a:solidFill>
              </a:rPr>
              <a:t> aba EXTENSÃO E </a:t>
            </a:r>
            <a:r>
              <a:rPr lang="en-US" dirty="0" err="1">
                <a:solidFill>
                  <a:srgbClr val="FF0000"/>
                </a:solidFill>
              </a:rPr>
              <a:t>selecione</a:t>
            </a:r>
            <a:r>
              <a:rPr lang="en-US" dirty="0">
                <a:solidFill>
                  <a:srgbClr val="FF0000"/>
                </a:solidFill>
              </a:rPr>
              <a:t> “</a:t>
            </a:r>
            <a:r>
              <a:rPr lang="en-US" dirty="0" err="1">
                <a:solidFill>
                  <a:srgbClr val="FF0000"/>
                </a:solidFill>
              </a:rPr>
              <a:t>Visualizar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Cursos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ou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Eventos</a:t>
            </a:r>
            <a:r>
              <a:rPr lang="en-US" dirty="0">
                <a:solidFill>
                  <a:srgbClr val="FF0000"/>
                </a:solidFill>
              </a:rPr>
              <a:t>”. 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5096D314-E835-47F6-AF82-B4901D61C32D}"/>
              </a:ext>
            </a:extLst>
          </p:cNvPr>
          <p:cNvSpPr/>
          <p:nvPr/>
        </p:nvSpPr>
        <p:spPr>
          <a:xfrm>
            <a:off x="7701280" y="1660469"/>
            <a:ext cx="3037840" cy="144000"/>
          </a:xfrm>
          <a:prstGeom prst="rect">
            <a:avLst/>
          </a:prstGeom>
          <a:solidFill>
            <a:srgbClr val="2F3A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957401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63B45D55-8F19-4BD8-A8DE-DA7EAA6778DA}"/>
              </a:ext>
            </a:extLst>
          </p:cNvPr>
          <p:cNvSpPr/>
          <p:nvPr/>
        </p:nvSpPr>
        <p:spPr>
          <a:xfrm>
            <a:off x="1452041" y="5155644"/>
            <a:ext cx="9042400" cy="49784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7" name="Conector de Seta Reta 6">
            <a:extLst>
              <a:ext uri="{FF2B5EF4-FFF2-40B4-BE49-F238E27FC236}">
                <a16:creationId xmlns:a16="http://schemas.microsoft.com/office/drawing/2014/main" id="{AFF2C36D-C234-4CD4-884B-522B4142E813}"/>
              </a:ext>
            </a:extLst>
          </p:cNvPr>
          <p:cNvCxnSpPr>
            <a:cxnSpLocks/>
          </p:cNvCxnSpPr>
          <p:nvPr/>
        </p:nvCxnSpPr>
        <p:spPr>
          <a:xfrm flipH="1">
            <a:off x="10636681" y="5409644"/>
            <a:ext cx="457200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lipse 8">
            <a:extLst>
              <a:ext uri="{FF2B5EF4-FFF2-40B4-BE49-F238E27FC236}">
                <a16:creationId xmlns:a16="http://schemas.microsoft.com/office/drawing/2014/main" id="{188255FA-23B5-461D-8FE2-9A385B6775C7}"/>
              </a:ext>
            </a:extLst>
          </p:cNvPr>
          <p:cNvSpPr/>
          <p:nvPr/>
        </p:nvSpPr>
        <p:spPr>
          <a:xfrm>
            <a:off x="942588" y="421567"/>
            <a:ext cx="540000" cy="540000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76F559D1-F4EB-4BBD-80F5-A3C9C745416C}"/>
              </a:ext>
            </a:extLst>
          </p:cNvPr>
          <p:cNvSpPr/>
          <p:nvPr/>
        </p:nvSpPr>
        <p:spPr>
          <a:xfrm>
            <a:off x="1633329" y="405852"/>
            <a:ext cx="9003352" cy="874034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Procure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lista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Evento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pt-BR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Como as empresas selecionam e analisam seus colaboradores? Experiências e Relatos de Profissionais da Psicologia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”.  Se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inscreva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clicando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símbolo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pt-BR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77734C04-1D23-4021-AB41-DDDFAD907C8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4472" t="22000" r="3481" b="72540"/>
          <a:stretch/>
        </p:blipFill>
        <p:spPr>
          <a:xfrm>
            <a:off x="9977120" y="881539"/>
            <a:ext cx="294547" cy="324000"/>
          </a:xfrm>
          <a:prstGeom prst="rect">
            <a:avLst/>
          </a:prstGeom>
        </p:spPr>
      </p:pic>
      <p:sp>
        <p:nvSpPr>
          <p:cNvPr id="12" name="Retângulo 11">
            <a:extLst>
              <a:ext uri="{FF2B5EF4-FFF2-40B4-BE49-F238E27FC236}">
                <a16:creationId xmlns:a16="http://schemas.microsoft.com/office/drawing/2014/main" id="{DF1E7885-5A6F-40B2-A2E4-C9989F5FFBD4}"/>
              </a:ext>
            </a:extLst>
          </p:cNvPr>
          <p:cNvSpPr/>
          <p:nvPr/>
        </p:nvSpPr>
        <p:spPr>
          <a:xfrm>
            <a:off x="7426960" y="1569029"/>
            <a:ext cx="3037840" cy="144000"/>
          </a:xfrm>
          <a:prstGeom prst="rect">
            <a:avLst/>
          </a:prstGeom>
          <a:solidFill>
            <a:srgbClr val="2F3A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6B653FA8-C9EC-4351-A2C6-3802FBF3708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3757" t="64445" r="19409" b="30880"/>
          <a:stretch/>
        </p:blipFill>
        <p:spPr>
          <a:xfrm>
            <a:off x="8036560" y="5244266"/>
            <a:ext cx="833120" cy="320596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76F0C5BB-FC34-40AC-9F18-F69742FF139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5174" t="65286" r="21326" b="30880"/>
          <a:stretch/>
        </p:blipFill>
        <p:spPr>
          <a:xfrm>
            <a:off x="9550400" y="5309290"/>
            <a:ext cx="426720" cy="262913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6E29E7E5-0B12-47AA-834F-946229FF2B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155" y="1569029"/>
            <a:ext cx="11315700" cy="5057775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C76100AE-0054-49E5-9829-2B905577F720}"/>
              </a:ext>
            </a:extLst>
          </p:cNvPr>
          <p:cNvSpPr/>
          <p:nvPr/>
        </p:nvSpPr>
        <p:spPr>
          <a:xfrm>
            <a:off x="477156" y="6031086"/>
            <a:ext cx="11315700" cy="59571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340269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05C65CFE-2171-4E5A-AB6D-5A61EA7DA8B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333" t="9931" r="11750" b="28296"/>
          <a:stretch/>
        </p:blipFill>
        <p:spPr>
          <a:xfrm>
            <a:off x="1541987" y="1757311"/>
            <a:ext cx="9255760" cy="4236404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7A7DE110-FAD3-4072-B5E1-0477525EE8B9}"/>
              </a:ext>
            </a:extLst>
          </p:cNvPr>
          <p:cNvSpPr/>
          <p:nvPr/>
        </p:nvSpPr>
        <p:spPr>
          <a:xfrm>
            <a:off x="1359894" y="736776"/>
            <a:ext cx="8942346" cy="6659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.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E7C3D29B-0C8D-4A89-9C75-5FD8815DAE41}"/>
              </a:ext>
            </a:extLst>
          </p:cNvPr>
          <p:cNvSpPr/>
          <p:nvPr/>
        </p:nvSpPr>
        <p:spPr>
          <a:xfrm>
            <a:off x="942587" y="526054"/>
            <a:ext cx="540000" cy="540000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4FD4C66B-DC30-40BD-89AC-A93A8BCE0997}"/>
              </a:ext>
            </a:extLst>
          </p:cNvPr>
          <p:cNvSpPr txBox="1"/>
          <p:nvPr/>
        </p:nvSpPr>
        <p:spPr>
          <a:xfrm>
            <a:off x="1605280" y="467494"/>
            <a:ext cx="9129175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FF0000"/>
                </a:solidFill>
              </a:rPr>
              <a:t>Insira seus dados de E-mail e Senha. </a:t>
            </a:r>
            <a:r>
              <a:rPr lang="en-US" dirty="0">
                <a:solidFill>
                  <a:srgbClr val="FF0000"/>
                </a:solidFill>
              </a:rPr>
              <a:t>Caso </a:t>
            </a:r>
            <a:r>
              <a:rPr lang="en-US" dirty="0" err="1">
                <a:solidFill>
                  <a:srgbClr val="FF0000"/>
                </a:solidFill>
              </a:rPr>
              <a:t>ainda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não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tenha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cadastro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dirty="0" err="1">
                <a:solidFill>
                  <a:srgbClr val="FF0000"/>
                </a:solidFill>
              </a:rPr>
              <a:t>acesse</a:t>
            </a:r>
            <a:r>
              <a:rPr lang="en-US" dirty="0">
                <a:solidFill>
                  <a:srgbClr val="FF0000"/>
                </a:solidFill>
              </a:rPr>
              <a:t> “</a:t>
            </a:r>
            <a:r>
              <a:rPr lang="en-US" dirty="0" err="1">
                <a:solidFill>
                  <a:srgbClr val="FF0000"/>
                </a:solidFill>
              </a:rPr>
              <a:t>Ainda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não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possuo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cadastro</a:t>
            </a:r>
            <a:r>
              <a:rPr lang="en-US" dirty="0">
                <a:solidFill>
                  <a:srgbClr val="FF0000"/>
                </a:solidFill>
              </a:rPr>
              <a:t>!” e </a:t>
            </a:r>
            <a:r>
              <a:rPr lang="en-US" dirty="0" err="1">
                <a:solidFill>
                  <a:srgbClr val="FF0000"/>
                </a:solidFill>
              </a:rPr>
              <a:t>siga</a:t>
            </a:r>
            <a:r>
              <a:rPr lang="en-US" dirty="0">
                <a:solidFill>
                  <a:srgbClr val="FF0000"/>
                </a:solidFill>
              </a:rPr>
              <a:t> as </a:t>
            </a:r>
            <a:r>
              <a:rPr lang="en-US" dirty="0" err="1">
                <a:solidFill>
                  <a:srgbClr val="FF0000"/>
                </a:solidFill>
              </a:rPr>
              <a:t>instruções</a:t>
            </a:r>
            <a:r>
              <a:rPr lang="en-US" dirty="0">
                <a:solidFill>
                  <a:srgbClr val="FF0000"/>
                </a:solidFill>
              </a:rPr>
              <a:t>.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7502AF65-7D0A-410F-84D0-FC16413473B2}"/>
              </a:ext>
            </a:extLst>
          </p:cNvPr>
          <p:cNvSpPr/>
          <p:nvPr/>
        </p:nvSpPr>
        <p:spPr>
          <a:xfrm>
            <a:off x="7612173" y="1788186"/>
            <a:ext cx="3037840" cy="180000"/>
          </a:xfrm>
          <a:prstGeom prst="rect">
            <a:avLst/>
          </a:prstGeom>
          <a:solidFill>
            <a:srgbClr val="2F3A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746989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8DA086FC-1A4A-4433-8A50-F9F9A9F5494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902" t="9710" r="13098" b="26685"/>
          <a:stretch/>
        </p:blipFill>
        <p:spPr>
          <a:xfrm>
            <a:off x="2325291" y="1259866"/>
            <a:ext cx="7825897" cy="3733270"/>
          </a:xfrm>
          <a:prstGeom prst="rect">
            <a:avLst/>
          </a:prstGeom>
        </p:spPr>
      </p:pic>
      <p:sp>
        <p:nvSpPr>
          <p:cNvPr id="5" name="Elipse 4">
            <a:extLst>
              <a:ext uri="{FF2B5EF4-FFF2-40B4-BE49-F238E27FC236}">
                <a16:creationId xmlns:a16="http://schemas.microsoft.com/office/drawing/2014/main" id="{DCDD78B6-2EAF-406B-BBC9-13DF3238BE9A}"/>
              </a:ext>
            </a:extLst>
          </p:cNvPr>
          <p:cNvSpPr/>
          <p:nvPr/>
        </p:nvSpPr>
        <p:spPr>
          <a:xfrm>
            <a:off x="1528419" y="528362"/>
            <a:ext cx="540000" cy="540000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3C767D07-14AB-4E17-9FD1-C29D63B9DAF4}"/>
              </a:ext>
            </a:extLst>
          </p:cNvPr>
          <p:cNvSpPr/>
          <p:nvPr/>
        </p:nvSpPr>
        <p:spPr>
          <a:xfrm>
            <a:off x="2219162" y="539151"/>
            <a:ext cx="8322499" cy="52921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rgbClr val="FF0000"/>
                </a:solidFill>
              </a:rPr>
              <a:t>Quando</a:t>
            </a:r>
            <a:r>
              <a:rPr lang="en-US" dirty="0">
                <a:solidFill>
                  <a:srgbClr val="FF0000"/>
                </a:solidFill>
              </a:rPr>
              <a:t> o </a:t>
            </a:r>
            <a:r>
              <a:rPr lang="en-US" dirty="0" err="1">
                <a:solidFill>
                  <a:srgbClr val="FF0000"/>
                </a:solidFill>
              </a:rPr>
              <a:t>coordenador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aprovar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sua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inscrição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dirty="0" err="1">
                <a:solidFill>
                  <a:srgbClr val="FF0000"/>
                </a:solidFill>
              </a:rPr>
              <a:t>você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receberá</a:t>
            </a:r>
            <a:r>
              <a:rPr lang="en-US" dirty="0">
                <a:solidFill>
                  <a:srgbClr val="FF0000"/>
                </a:solidFill>
              </a:rPr>
              <a:t> um E-mail de </a:t>
            </a:r>
            <a:r>
              <a:rPr lang="en-US" dirty="0" err="1">
                <a:solidFill>
                  <a:srgbClr val="FF0000"/>
                </a:solidFill>
              </a:rPr>
              <a:t>confirmação</a:t>
            </a:r>
            <a:r>
              <a:rPr lang="en-US" dirty="0">
                <a:solidFill>
                  <a:srgbClr val="FF0000"/>
                </a:solidFill>
              </a:rPr>
              <a:t>.    </a:t>
            </a:r>
            <a:endParaRPr lang="pt-BR" dirty="0">
              <a:solidFill>
                <a:srgbClr val="FF0000"/>
              </a:solidFill>
            </a:endParaRPr>
          </a:p>
        </p:txBody>
      </p:sp>
      <p:cxnSp>
        <p:nvCxnSpPr>
          <p:cNvPr id="7" name="Conector de Seta Reta 6">
            <a:extLst>
              <a:ext uri="{FF2B5EF4-FFF2-40B4-BE49-F238E27FC236}">
                <a16:creationId xmlns:a16="http://schemas.microsoft.com/office/drawing/2014/main" id="{317A693B-DB8C-42D1-B309-B5EEA6EAF093}"/>
              </a:ext>
            </a:extLst>
          </p:cNvPr>
          <p:cNvCxnSpPr/>
          <p:nvPr/>
        </p:nvCxnSpPr>
        <p:spPr>
          <a:xfrm>
            <a:off x="1826749" y="2198120"/>
            <a:ext cx="467360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tângulo 7">
            <a:extLst>
              <a:ext uri="{FF2B5EF4-FFF2-40B4-BE49-F238E27FC236}">
                <a16:creationId xmlns:a16="http://schemas.microsoft.com/office/drawing/2014/main" id="{324D42F0-9CAA-433E-BB20-84DCB029B792}"/>
              </a:ext>
            </a:extLst>
          </p:cNvPr>
          <p:cNvSpPr/>
          <p:nvPr/>
        </p:nvSpPr>
        <p:spPr>
          <a:xfrm>
            <a:off x="3393440" y="2519680"/>
            <a:ext cx="3037840" cy="111760"/>
          </a:xfrm>
          <a:prstGeom prst="rect">
            <a:avLst/>
          </a:prstGeom>
          <a:solidFill>
            <a:srgbClr val="3F4D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E0384817-3054-4285-A923-D4769241432B}"/>
              </a:ext>
            </a:extLst>
          </p:cNvPr>
          <p:cNvSpPr/>
          <p:nvPr/>
        </p:nvSpPr>
        <p:spPr>
          <a:xfrm>
            <a:off x="1528419" y="5441545"/>
            <a:ext cx="540000" cy="540000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B4B75507-0CF5-441B-84D6-FA6B267F40B6}"/>
              </a:ext>
            </a:extLst>
          </p:cNvPr>
          <p:cNvSpPr/>
          <p:nvPr/>
        </p:nvSpPr>
        <p:spPr>
          <a:xfrm>
            <a:off x="2219162" y="5452334"/>
            <a:ext cx="7979490" cy="52921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Fique </a:t>
            </a:r>
            <a:r>
              <a:rPr lang="en-US" dirty="0" err="1">
                <a:solidFill>
                  <a:srgbClr val="FF0000"/>
                </a:solidFill>
              </a:rPr>
              <a:t>atento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ao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seu</a:t>
            </a:r>
            <a:r>
              <a:rPr lang="en-US" dirty="0">
                <a:solidFill>
                  <a:srgbClr val="FF0000"/>
                </a:solidFill>
              </a:rPr>
              <a:t> E-mail </a:t>
            </a:r>
            <a:r>
              <a:rPr lang="en-US" dirty="0" err="1">
                <a:solidFill>
                  <a:srgbClr val="FF0000"/>
                </a:solidFill>
              </a:rPr>
              <a:t>cadastrado</a:t>
            </a:r>
            <a:r>
              <a:rPr lang="en-US" dirty="0">
                <a:solidFill>
                  <a:srgbClr val="FF0000"/>
                </a:solidFill>
              </a:rPr>
              <a:t>! </a:t>
            </a:r>
            <a:r>
              <a:rPr lang="en-US" dirty="0" err="1">
                <a:solidFill>
                  <a:srgbClr val="FF0000"/>
                </a:solidFill>
              </a:rPr>
              <a:t>Ao</a:t>
            </a:r>
            <a:r>
              <a:rPr lang="en-US" dirty="0">
                <a:solidFill>
                  <a:srgbClr val="FF0000"/>
                </a:solidFill>
              </a:rPr>
              <a:t> se </a:t>
            </a:r>
            <a:r>
              <a:rPr lang="en-US" dirty="0" err="1">
                <a:solidFill>
                  <a:srgbClr val="FF0000"/>
                </a:solidFill>
              </a:rPr>
              <a:t>aproximar</a:t>
            </a:r>
            <a:r>
              <a:rPr lang="en-US" dirty="0">
                <a:solidFill>
                  <a:srgbClr val="FF0000"/>
                </a:solidFill>
              </a:rPr>
              <a:t> da data da </a:t>
            </a:r>
            <a:r>
              <a:rPr lang="en-US" dirty="0" err="1">
                <a:solidFill>
                  <a:srgbClr val="FF0000"/>
                </a:solidFill>
              </a:rPr>
              <a:t>atividade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dirty="0" err="1">
                <a:solidFill>
                  <a:srgbClr val="FF0000"/>
                </a:solidFill>
              </a:rPr>
              <a:t>será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enviado</a:t>
            </a:r>
            <a:r>
              <a:rPr lang="en-US" dirty="0">
                <a:solidFill>
                  <a:srgbClr val="FF0000"/>
                </a:solidFill>
              </a:rPr>
              <a:t> o </a:t>
            </a:r>
            <a:r>
              <a:rPr lang="en-US" dirty="0" err="1">
                <a:solidFill>
                  <a:srgbClr val="FF0000"/>
                </a:solidFill>
              </a:rPr>
              <a:t>endereço</a:t>
            </a:r>
            <a:r>
              <a:rPr lang="en-US" dirty="0">
                <a:solidFill>
                  <a:srgbClr val="FF0000"/>
                </a:solidFill>
              </a:rPr>
              <a:t> on-line que </a:t>
            </a:r>
            <a:r>
              <a:rPr lang="en-US" dirty="0" err="1">
                <a:solidFill>
                  <a:srgbClr val="FF0000"/>
                </a:solidFill>
              </a:rPr>
              <a:t>permite</a:t>
            </a:r>
            <a:r>
              <a:rPr lang="en-US" dirty="0">
                <a:solidFill>
                  <a:srgbClr val="FF0000"/>
                </a:solidFill>
              </a:rPr>
              <a:t> o </a:t>
            </a:r>
            <a:r>
              <a:rPr lang="en-US" dirty="0" err="1">
                <a:solidFill>
                  <a:srgbClr val="FF0000"/>
                </a:solidFill>
              </a:rPr>
              <a:t>acesso</a:t>
            </a:r>
            <a:r>
              <a:rPr lang="en-US" dirty="0">
                <a:solidFill>
                  <a:srgbClr val="FF0000"/>
                </a:solidFill>
              </a:rPr>
              <a:t> à Palestra.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91D01585-EB32-49CF-A153-36EBCD2AB230}"/>
              </a:ext>
            </a:extLst>
          </p:cNvPr>
          <p:cNvSpPr/>
          <p:nvPr/>
        </p:nvSpPr>
        <p:spPr>
          <a:xfrm>
            <a:off x="7020560" y="1310666"/>
            <a:ext cx="3037840" cy="111760"/>
          </a:xfrm>
          <a:prstGeom prst="rect">
            <a:avLst/>
          </a:prstGeom>
          <a:solidFill>
            <a:srgbClr val="2F3A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2845892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127</Words>
  <Application>Microsoft Office PowerPoint</Application>
  <PresentationFormat>Widescreen</PresentationFormat>
  <Paragraphs>12</Paragraphs>
  <Slides>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Luciana Mello</dc:creator>
  <cp:lastModifiedBy>borja melo</cp:lastModifiedBy>
  <cp:revision>6</cp:revision>
  <dcterms:created xsi:type="dcterms:W3CDTF">2021-02-22T14:08:37Z</dcterms:created>
  <dcterms:modified xsi:type="dcterms:W3CDTF">2021-04-28T18:15:41Z</dcterms:modified>
</cp:coreProperties>
</file>